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1" r:id="rId2"/>
    <p:sldId id="2574" r:id="rId3"/>
    <p:sldId id="2563" r:id="rId4"/>
    <p:sldId id="2564" r:id="rId5"/>
    <p:sldId id="2565" r:id="rId6"/>
    <p:sldId id="2573" r:id="rId7"/>
    <p:sldId id="2568" r:id="rId8"/>
    <p:sldId id="2569" r:id="rId9"/>
    <p:sldId id="2570" r:id="rId10"/>
    <p:sldId id="25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100" d="100"/>
          <a:sy n="100" d="100"/>
        </p:scale>
        <p:origin x="1210" y="509"/>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6111F-A75F-4CD6-B62D-631D39994F26}"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7D396-1625-4DD7-9C22-03F182563633}" type="slidenum">
              <a:rPr lang="en-US" smtClean="0"/>
              <a:t>‹#›</a:t>
            </a:fld>
            <a:endParaRPr lang="en-US"/>
          </a:p>
        </p:txBody>
      </p:sp>
    </p:spTree>
    <p:extLst>
      <p:ext uri="{BB962C8B-B14F-4D97-AF65-F5344CB8AC3E}">
        <p14:creationId xmlns:p14="http://schemas.microsoft.com/office/powerpoint/2010/main" val="247284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Starting a small garden can be a rewarding and fulfilling experience. In this presentation, we will cover essential steps and tips to help you create and maintain a small garden, whether for vegetables, flowers, or herbs.
</a:t>
            </a:r>
          </a:p>
        </p:txBody>
      </p:sp>
      <p:sp>
        <p:nvSpPr>
          <p:cNvPr id="4" name="Slide Number Placeholder 3"/>
          <p:cNvSpPr>
            <a:spLocks noGrp="1"/>
          </p:cNvSpPr>
          <p:nvPr>
            <p:ph type="sldNum" sz="quarter" idx="5"/>
          </p:nvPr>
        </p:nvSpPr>
        <p:spPr/>
        <p:txBody>
          <a:bodyPr/>
          <a:lstStyle/>
          <a:p>
            <a:fld id="{5BC0949C-8398-433C-A7C2-74010389D3AD}" type="slidenum">
              <a:rPr lang="en-US" smtClean="0"/>
              <a:t>1</a:t>
            </a:fld>
            <a:endParaRPr lang="en-US"/>
          </a:p>
        </p:txBody>
      </p:sp>
    </p:spTree>
    <p:extLst>
      <p:ext uri="{BB962C8B-B14F-4D97-AF65-F5344CB8AC3E}">
        <p14:creationId xmlns:p14="http://schemas.microsoft.com/office/powerpoint/2010/main" val="169312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step to starting a small garden is planning. An effective garden plan considers your available space, sunlight, and soil quality. Taking these factors into account will help you create a successful garden layout.</a:t>
            </a:r>
          </a:p>
        </p:txBody>
      </p:sp>
      <p:sp>
        <p:nvSpPr>
          <p:cNvPr id="4" name="Slide Number Placeholder 3"/>
          <p:cNvSpPr>
            <a:spLocks noGrp="1"/>
          </p:cNvSpPr>
          <p:nvPr>
            <p:ph type="sldNum" sz="quarter" idx="5"/>
          </p:nvPr>
        </p:nvSpPr>
        <p:spPr/>
        <p:txBody>
          <a:bodyPr/>
          <a:lstStyle/>
          <a:p>
            <a:fld id="{5BC0949C-8398-433C-A7C2-74010389D3AD}" type="slidenum">
              <a:rPr lang="en-US" smtClean="0"/>
              <a:t>3</a:t>
            </a:fld>
            <a:endParaRPr lang="en-US"/>
          </a:p>
        </p:txBody>
      </p:sp>
    </p:spTree>
    <p:extLst>
      <p:ext uri="{BB962C8B-B14F-4D97-AF65-F5344CB8AC3E}">
        <p14:creationId xmlns:p14="http://schemas.microsoft.com/office/powerpoint/2010/main" val="56218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Begin by determining the size of the area you have available for your garden. Consider whether you want to use containers, raised beds, or direct planting in the ground. Take measurements and sketch out your garden design to visualize the layout.</a:t>
            </a:r>
          </a:p>
        </p:txBody>
      </p:sp>
      <p:sp>
        <p:nvSpPr>
          <p:cNvPr id="4" name="Slide Number Placeholder 3"/>
          <p:cNvSpPr>
            <a:spLocks noGrp="1"/>
          </p:cNvSpPr>
          <p:nvPr>
            <p:ph type="sldNum" sz="quarter" idx="5"/>
          </p:nvPr>
        </p:nvSpPr>
        <p:spPr/>
        <p:txBody>
          <a:bodyPr/>
          <a:lstStyle/>
          <a:p>
            <a:fld id="{5BC0949C-8398-433C-A7C2-74010389D3AD}" type="slidenum">
              <a:rPr lang="en-US" smtClean="0"/>
              <a:t>4</a:t>
            </a:fld>
            <a:endParaRPr lang="en-US"/>
          </a:p>
        </p:txBody>
      </p:sp>
    </p:spTree>
    <p:extLst>
      <p:ext uri="{BB962C8B-B14F-4D97-AF65-F5344CB8AC3E}">
        <p14:creationId xmlns:p14="http://schemas.microsoft.com/office/powerpoint/2010/main" val="117069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Assess the amount of sunlight your gardening area receives throughout the day. Most plants require at least six hours of sunlight. Additionally, test the soil quality to ensure it’s rich in nutrients and well-draining, which is vital for plant growth.</a:t>
            </a:r>
          </a:p>
        </p:txBody>
      </p:sp>
      <p:sp>
        <p:nvSpPr>
          <p:cNvPr id="4" name="Slide Number Placeholder 3"/>
          <p:cNvSpPr>
            <a:spLocks noGrp="1"/>
          </p:cNvSpPr>
          <p:nvPr>
            <p:ph type="sldNum" sz="quarter" idx="5"/>
          </p:nvPr>
        </p:nvSpPr>
        <p:spPr/>
        <p:txBody>
          <a:bodyPr/>
          <a:lstStyle/>
          <a:p>
            <a:fld id="{5BC0949C-8398-433C-A7C2-74010389D3AD}" type="slidenum">
              <a:rPr lang="en-US" smtClean="0"/>
              <a:t>5</a:t>
            </a:fld>
            <a:endParaRPr lang="en-US"/>
          </a:p>
        </p:txBody>
      </p:sp>
    </p:spTree>
    <p:extLst>
      <p:ext uri="{BB962C8B-B14F-4D97-AF65-F5344CB8AC3E}">
        <p14:creationId xmlns:p14="http://schemas.microsoft.com/office/powerpoint/2010/main" val="183645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Selecting the right plants is crucial for beginner gardeners to succeed. Starting with easy-to-grow options like herbs and vegetables helps build confidence. It's also important to consider the local climate and seasonal conditions, as well as choosing native plants that thrive in the local environment. These choices will help ensure a successful and enjoyable gardening experience.</a:t>
            </a:r>
          </a:p>
        </p:txBody>
      </p:sp>
      <p:sp>
        <p:nvSpPr>
          <p:cNvPr id="4" name="Slide Number Placeholder 3"/>
          <p:cNvSpPr>
            <a:spLocks noGrp="1"/>
          </p:cNvSpPr>
          <p:nvPr>
            <p:ph type="sldNum" sz="quarter" idx="5"/>
          </p:nvPr>
        </p:nvSpPr>
        <p:spPr/>
        <p:txBody>
          <a:bodyPr/>
          <a:lstStyle/>
          <a:p>
            <a:fld id="{FB97D396-1625-4DD7-9C22-03F182563633}" type="slidenum">
              <a:rPr lang="en-US" smtClean="0"/>
              <a:t>6</a:t>
            </a:fld>
            <a:endParaRPr lang="en-US"/>
          </a:p>
        </p:txBody>
      </p:sp>
    </p:spTree>
    <p:extLst>
      <p:ext uri="{BB962C8B-B14F-4D97-AF65-F5344CB8AC3E}">
        <p14:creationId xmlns:p14="http://schemas.microsoft.com/office/powerpoint/2010/main" val="290106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 a planting schedule to optimize your garden's growth. Take into account the best planting times for each type of plant and stagger planting to ensure a continuous harvest throughout the growing season.</a:t>
            </a:r>
          </a:p>
        </p:txBody>
      </p:sp>
      <p:sp>
        <p:nvSpPr>
          <p:cNvPr id="4" name="Slide Number Placeholder 3"/>
          <p:cNvSpPr>
            <a:spLocks noGrp="1"/>
          </p:cNvSpPr>
          <p:nvPr>
            <p:ph type="sldNum" sz="quarter" idx="5"/>
          </p:nvPr>
        </p:nvSpPr>
        <p:spPr/>
        <p:txBody>
          <a:bodyPr/>
          <a:lstStyle/>
          <a:p>
            <a:fld id="{5BC0949C-8398-433C-A7C2-74010389D3AD}" type="slidenum">
              <a:rPr lang="en-US" smtClean="0"/>
              <a:t>7</a:t>
            </a:fld>
            <a:endParaRPr lang="en-US"/>
          </a:p>
        </p:txBody>
      </p:sp>
    </p:spTree>
    <p:extLst>
      <p:ext uri="{BB962C8B-B14F-4D97-AF65-F5344CB8AC3E}">
        <p14:creationId xmlns:p14="http://schemas.microsoft.com/office/powerpoint/2010/main" val="260659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your garden is planted, ongoing care is essential for its success. Regular maintenance will keep your plants healthy and productive. This section covers watering, fertilizing, and managing pests.</a:t>
            </a:r>
          </a:p>
        </p:txBody>
      </p:sp>
      <p:sp>
        <p:nvSpPr>
          <p:cNvPr id="4" name="Slide Number Placeholder 3"/>
          <p:cNvSpPr>
            <a:spLocks noGrp="1"/>
          </p:cNvSpPr>
          <p:nvPr>
            <p:ph type="sldNum" sz="quarter" idx="5"/>
          </p:nvPr>
        </p:nvSpPr>
        <p:spPr/>
        <p:txBody>
          <a:bodyPr/>
          <a:lstStyle/>
          <a:p>
            <a:fld id="{5BC0949C-8398-433C-A7C2-74010389D3AD}" type="slidenum">
              <a:rPr lang="en-US" smtClean="0"/>
              <a:t>8</a:t>
            </a:fld>
            <a:endParaRPr lang="en-US"/>
          </a:p>
        </p:txBody>
      </p:sp>
    </p:spTree>
    <p:extLst>
      <p:ext uri="{BB962C8B-B14F-4D97-AF65-F5344CB8AC3E}">
        <p14:creationId xmlns:p14="http://schemas.microsoft.com/office/powerpoint/2010/main" val="2075762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Proper watering is fundamental for garden health. Water your plants early in the morning or late in the afternoon to prevent evaporation. Use techniques such as drip irrigation or soaker hoses to conserve water and deliver moisture directly to the roots.</a:t>
            </a:r>
          </a:p>
        </p:txBody>
      </p:sp>
      <p:sp>
        <p:nvSpPr>
          <p:cNvPr id="4" name="Slide Number Placeholder 3"/>
          <p:cNvSpPr>
            <a:spLocks noGrp="1"/>
          </p:cNvSpPr>
          <p:nvPr>
            <p:ph type="sldNum" sz="quarter" idx="5"/>
          </p:nvPr>
        </p:nvSpPr>
        <p:spPr/>
        <p:txBody>
          <a:bodyPr/>
          <a:lstStyle/>
          <a:p>
            <a:fld id="{5BC0949C-8398-433C-A7C2-74010389D3AD}" type="slidenum">
              <a:rPr lang="en-US" smtClean="0"/>
              <a:t>9</a:t>
            </a:fld>
            <a:endParaRPr lang="en-US"/>
          </a:p>
        </p:txBody>
      </p:sp>
    </p:spTree>
    <p:extLst>
      <p:ext uri="{BB962C8B-B14F-4D97-AF65-F5344CB8AC3E}">
        <p14:creationId xmlns:p14="http://schemas.microsoft.com/office/powerpoint/2010/main" val="253721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Monitor your plants for signs of pests or diseases. Use organic pest control methods, such as introducing beneficial insects or using natural repellents. Knowing how to identify common problems will help you maintain a healthy garden.</a:t>
            </a:r>
          </a:p>
        </p:txBody>
      </p:sp>
      <p:sp>
        <p:nvSpPr>
          <p:cNvPr id="4" name="Slide Number Placeholder 3"/>
          <p:cNvSpPr>
            <a:spLocks noGrp="1"/>
          </p:cNvSpPr>
          <p:nvPr>
            <p:ph type="sldNum" sz="quarter" idx="5"/>
          </p:nvPr>
        </p:nvSpPr>
        <p:spPr/>
        <p:txBody>
          <a:bodyPr/>
          <a:lstStyle/>
          <a:p>
            <a:fld id="{5BC0949C-8398-433C-A7C2-74010389D3AD}" type="slidenum">
              <a:rPr lang="en-US" smtClean="0"/>
              <a:t>10</a:t>
            </a:fld>
            <a:endParaRPr lang="en-US"/>
          </a:p>
        </p:txBody>
      </p:sp>
    </p:spTree>
    <p:extLst>
      <p:ext uri="{BB962C8B-B14F-4D97-AF65-F5344CB8AC3E}">
        <p14:creationId xmlns:p14="http://schemas.microsoft.com/office/powerpoint/2010/main" val="2490479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2E01-DA1D-DAF3-CEEF-C69EBA366C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BEFDCD-AA97-1E05-FD2E-55594C34B7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2C0464-EA8B-C7E7-D8E9-A3251CEECEB6}"/>
              </a:ext>
            </a:extLst>
          </p:cNvPr>
          <p:cNvSpPr>
            <a:spLocks noGrp="1"/>
          </p:cNvSpPr>
          <p:nvPr>
            <p:ph type="dt" sz="half" idx="10"/>
          </p:nvPr>
        </p:nvSpPr>
        <p:spPr/>
        <p:txBody>
          <a:bodyPr/>
          <a:lstStyle/>
          <a:p>
            <a:fld id="{CFFE9931-91DD-4111-B8C0-A559483A9A64}" type="datetimeFigureOut">
              <a:rPr lang="en-US" smtClean="0"/>
              <a:t>1/27/2025</a:t>
            </a:fld>
            <a:endParaRPr lang="en-US"/>
          </a:p>
        </p:txBody>
      </p:sp>
      <p:sp>
        <p:nvSpPr>
          <p:cNvPr id="5" name="Footer Placeholder 4">
            <a:extLst>
              <a:ext uri="{FF2B5EF4-FFF2-40B4-BE49-F238E27FC236}">
                <a16:creationId xmlns:a16="http://schemas.microsoft.com/office/drawing/2014/main" id="{1633D23E-27F1-BFFC-FB2D-773981FFF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64175-AAD3-1FFB-4EB1-9DCC6EFD0D13}"/>
              </a:ext>
            </a:extLst>
          </p:cNvPr>
          <p:cNvSpPr>
            <a:spLocks noGrp="1"/>
          </p:cNvSpPr>
          <p:nvPr>
            <p:ph type="sldNum" sz="quarter" idx="12"/>
          </p:nvPr>
        </p:nvSpPr>
        <p:spPr/>
        <p:txBody>
          <a:bodyPr/>
          <a:lstStyle/>
          <a:p>
            <a:fld id="{7D16ABA5-DE63-403C-BC09-E9EDCF136170}" type="slidenum">
              <a:rPr lang="en-US" smtClean="0"/>
              <a:t>‹#›</a:t>
            </a:fld>
            <a:endParaRPr lang="en-US"/>
          </a:p>
        </p:txBody>
      </p:sp>
      <p:grpSp>
        <p:nvGrpSpPr>
          <p:cNvPr id="7" name="Group 6">
            <a:extLst>
              <a:ext uri="{FF2B5EF4-FFF2-40B4-BE49-F238E27FC236}">
                <a16:creationId xmlns:a16="http://schemas.microsoft.com/office/drawing/2014/main" id="{E878C1FF-FD6B-E3A9-1E80-874C7FA5114E}"/>
              </a:ext>
            </a:extLst>
          </p:cNvPr>
          <p:cNvGrpSpPr/>
          <p:nvPr/>
        </p:nvGrpSpPr>
        <p:grpSpPr>
          <a:xfrm flipH="1">
            <a:off x="0" y="0"/>
            <a:ext cx="10151692" cy="6858000"/>
            <a:chOff x="2040308" y="0"/>
            <a:chExt cx="10151692" cy="6858000"/>
          </a:xfrm>
        </p:grpSpPr>
        <p:sp>
          <p:nvSpPr>
            <p:cNvPr id="8" name="Freeform 1">
              <a:extLst>
                <a:ext uri="{FF2B5EF4-FFF2-40B4-BE49-F238E27FC236}">
                  <a16:creationId xmlns:a16="http://schemas.microsoft.com/office/drawing/2014/main" id="{B88E91EE-8EC8-DC64-56FB-128CF292AAD8}"/>
                </a:ext>
              </a:extLst>
            </p:cNvPr>
            <p:cNvSpPr/>
            <p:nvPr/>
          </p:nvSpPr>
          <p:spPr>
            <a:xfrm>
              <a:off x="2040308" y="0"/>
              <a:ext cx="10151692" cy="6858000"/>
            </a:xfrm>
            <a:custGeom>
              <a:avLst/>
              <a:gdLst>
                <a:gd name="connsiteX0" fmla="*/ 1079382 w 10151692"/>
                <a:gd name="connsiteY0" fmla="*/ 0 h 6858000"/>
                <a:gd name="connsiteX1" fmla="*/ 10151692 w 10151692"/>
                <a:gd name="connsiteY1" fmla="*/ 0 h 6858000"/>
                <a:gd name="connsiteX2" fmla="*/ 10151692 w 10151692"/>
                <a:gd name="connsiteY2" fmla="*/ 6858000 h 6858000"/>
                <a:gd name="connsiteX3" fmla="*/ 1079382 w 10151692"/>
                <a:gd name="connsiteY3" fmla="*/ 6858000 h 6858000"/>
                <a:gd name="connsiteX4" fmla="*/ 1023344 w 10151692"/>
                <a:gd name="connsiteY4" fmla="*/ 6779198 h 6858000"/>
                <a:gd name="connsiteX5" fmla="*/ 0 w 10151692"/>
                <a:gd name="connsiteY5" fmla="*/ 3429000 h 6858000"/>
                <a:gd name="connsiteX6" fmla="*/ 1023344 w 10151692"/>
                <a:gd name="connsiteY6" fmla="*/ 788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1692" h="6858000">
                  <a:moveTo>
                    <a:pt x="1079382" y="0"/>
                  </a:moveTo>
                  <a:lnTo>
                    <a:pt x="10151692" y="0"/>
                  </a:lnTo>
                  <a:lnTo>
                    <a:pt x="10151692" y="6858000"/>
                  </a:lnTo>
                  <a:lnTo>
                    <a:pt x="1079382" y="6858000"/>
                  </a:lnTo>
                  <a:lnTo>
                    <a:pt x="1023344" y="6779198"/>
                  </a:lnTo>
                  <a:cubicBezTo>
                    <a:pt x="377258" y="5822864"/>
                    <a:pt x="0" y="4669989"/>
                    <a:pt x="0" y="3429000"/>
                  </a:cubicBezTo>
                  <a:cubicBezTo>
                    <a:pt x="0" y="2188012"/>
                    <a:pt x="377258" y="1035136"/>
                    <a:pt x="1023344" y="7880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9" name="Freeform 2">
              <a:extLst>
                <a:ext uri="{FF2B5EF4-FFF2-40B4-BE49-F238E27FC236}">
                  <a16:creationId xmlns:a16="http://schemas.microsoft.com/office/drawing/2014/main" id="{615902A3-2D3A-981A-8CF2-9F6C17E53E90}"/>
                </a:ext>
              </a:extLst>
            </p:cNvPr>
            <p:cNvSpPr/>
            <p:nvPr/>
          </p:nvSpPr>
          <p:spPr>
            <a:xfrm>
              <a:off x="4177964" y="0"/>
              <a:ext cx="7708736" cy="6858000"/>
            </a:xfrm>
            <a:custGeom>
              <a:avLst/>
              <a:gdLst>
                <a:gd name="connsiteX0" fmla="*/ 2094921 w 7708736"/>
                <a:gd name="connsiteY0" fmla="*/ 0 h 6858000"/>
                <a:gd name="connsiteX1" fmla="*/ 5613815 w 7708736"/>
                <a:gd name="connsiteY1" fmla="*/ 0 h 6858000"/>
                <a:gd name="connsiteX2" fmla="*/ 5691589 w 7708736"/>
                <a:gd name="connsiteY2" fmla="*/ 39833 h 6858000"/>
                <a:gd name="connsiteX3" fmla="*/ 7708736 w 7708736"/>
                <a:gd name="connsiteY3" fmla="*/ 3429000 h 6858000"/>
                <a:gd name="connsiteX4" fmla="*/ 5691589 w 7708736"/>
                <a:gd name="connsiteY4" fmla="*/ 6818167 h 6858000"/>
                <a:gd name="connsiteX5" fmla="*/ 5613815 w 7708736"/>
                <a:gd name="connsiteY5" fmla="*/ 6858000 h 6858000"/>
                <a:gd name="connsiteX6" fmla="*/ 2094921 w 7708736"/>
                <a:gd name="connsiteY6" fmla="*/ 6858000 h 6858000"/>
                <a:gd name="connsiteX7" fmla="*/ 2017148 w 7708736"/>
                <a:gd name="connsiteY7" fmla="*/ 6818167 h 6858000"/>
                <a:gd name="connsiteX8" fmla="*/ 0 w 7708736"/>
                <a:gd name="connsiteY8" fmla="*/ 3429000 h 6858000"/>
                <a:gd name="connsiteX9" fmla="*/ 2017148 w 7708736"/>
                <a:gd name="connsiteY9" fmla="*/ 398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08736" h="6858000">
                  <a:moveTo>
                    <a:pt x="2094921" y="0"/>
                  </a:moveTo>
                  <a:lnTo>
                    <a:pt x="5613815" y="0"/>
                  </a:lnTo>
                  <a:lnTo>
                    <a:pt x="5691589" y="39833"/>
                  </a:lnTo>
                  <a:cubicBezTo>
                    <a:pt x="6893092" y="692529"/>
                    <a:pt x="7708736" y="1965513"/>
                    <a:pt x="7708736" y="3429000"/>
                  </a:cubicBezTo>
                  <a:cubicBezTo>
                    <a:pt x="7708736" y="4892488"/>
                    <a:pt x="6893092" y="6165471"/>
                    <a:pt x="5691589" y="6818167"/>
                  </a:cubicBezTo>
                  <a:lnTo>
                    <a:pt x="5613815" y="6858000"/>
                  </a:lnTo>
                  <a:lnTo>
                    <a:pt x="2094921" y="6858000"/>
                  </a:lnTo>
                  <a:lnTo>
                    <a:pt x="2017148" y="6818167"/>
                  </a:lnTo>
                  <a:cubicBezTo>
                    <a:pt x="815644" y="6165471"/>
                    <a:pt x="0" y="4892488"/>
                    <a:pt x="0" y="3429000"/>
                  </a:cubicBezTo>
                  <a:cubicBezTo>
                    <a:pt x="0" y="1965513"/>
                    <a:pt x="815644" y="692529"/>
                    <a:pt x="2017148" y="3983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10" name="Oval 9">
              <a:extLst>
                <a:ext uri="{FF2B5EF4-FFF2-40B4-BE49-F238E27FC236}">
                  <a16:creationId xmlns:a16="http://schemas.microsoft.com/office/drawing/2014/main" id="{A9591000-003B-79FE-7689-23A8185AC4DF}"/>
                </a:ext>
              </a:extLst>
            </p:cNvPr>
            <p:cNvSpPr/>
            <p:nvPr/>
          </p:nvSpPr>
          <p:spPr>
            <a:xfrm>
              <a:off x="6033071" y="1429739"/>
              <a:ext cx="3998522" cy="3998522"/>
            </a:xfrm>
            <a:prstGeom prst="ellipse">
              <a:avLst/>
            </a:pr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969629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ight Picut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72D2-D683-694F-CD8B-3CDCD5302654}"/>
              </a:ext>
            </a:extLst>
          </p:cNvPr>
          <p:cNvSpPr>
            <a:spLocks noGrp="1"/>
          </p:cNvSpPr>
          <p:nvPr>
            <p:ph type="title"/>
          </p:nvPr>
        </p:nvSpPr>
        <p:spPr>
          <a:xfrm>
            <a:off x="706055" y="515598"/>
            <a:ext cx="5626625" cy="1325563"/>
          </a:xfrm>
        </p:spPr>
        <p:txBody>
          <a:body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BAD4DFF7-FF40-B79F-3B5B-45ACA96E97DF}"/>
              </a:ext>
            </a:extLst>
          </p:cNvPr>
          <p:cNvSpPr>
            <a:spLocks noGrp="1"/>
          </p:cNvSpPr>
          <p:nvPr>
            <p:ph sz="quarter" idx="13"/>
          </p:nvPr>
        </p:nvSpPr>
        <p:spPr>
          <a:xfrm>
            <a:off x="706055" y="2017373"/>
            <a:ext cx="5626625" cy="4211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A7C15468-2A3D-06CB-14D5-D274EC0D2DD2}"/>
              </a:ext>
            </a:extLst>
          </p:cNvPr>
          <p:cNvSpPr>
            <a:spLocks noGrp="1"/>
          </p:cNvSpPr>
          <p:nvPr>
            <p:ph type="pic" sz="quarter" idx="14"/>
          </p:nvPr>
        </p:nvSpPr>
        <p:spPr>
          <a:xfrm>
            <a:off x="6789880" y="515598"/>
            <a:ext cx="4737620" cy="5713413"/>
          </a:xfrm>
          <a:prstGeom prst="roundRect">
            <a:avLst>
              <a:gd name="adj" fmla="val 12306"/>
            </a:avLst>
          </a:prstGeom>
        </p:spPr>
        <p:txBody>
          <a:bodyPr/>
          <a:lstStyle/>
          <a:p>
            <a:r>
              <a:rPr lang="en-US"/>
              <a:t>Click icon to add picture</a:t>
            </a:r>
          </a:p>
        </p:txBody>
      </p:sp>
    </p:spTree>
    <p:extLst>
      <p:ext uri="{BB962C8B-B14F-4D97-AF65-F5344CB8AC3E}">
        <p14:creationId xmlns:p14="http://schemas.microsoft.com/office/powerpoint/2010/main" val="333607927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ight Picture (fancy)">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65D73BAF-76D5-A8ED-7530-9D892B6920B4}"/>
              </a:ext>
            </a:extLst>
          </p:cNvPr>
          <p:cNvSpPr/>
          <p:nvPr/>
        </p:nvSpPr>
        <p:spPr>
          <a:xfrm rot="10800000" flipV="1">
            <a:off x="-2295" y="3"/>
            <a:ext cx="3047781" cy="3295900"/>
          </a:xfrm>
          <a:custGeom>
            <a:avLst/>
            <a:gdLst>
              <a:gd name="connsiteX0" fmla="*/ 245589 w 5870224"/>
              <a:gd name="connsiteY0" fmla="*/ 0 h 6348117"/>
              <a:gd name="connsiteX1" fmla="*/ 5870224 w 5870224"/>
              <a:gd name="connsiteY1" fmla="*/ 0 h 6348117"/>
              <a:gd name="connsiteX2" fmla="*/ 5870224 w 5870224"/>
              <a:gd name="connsiteY2" fmla="*/ 5442234 h 6348117"/>
              <a:gd name="connsiteX3" fmla="*/ 4681443 w 5870224"/>
              <a:gd name="connsiteY3" fmla="*/ 6128583 h 6348117"/>
              <a:gd name="connsiteX4" fmla="*/ 3042758 w 5870224"/>
              <a:gd name="connsiteY4" fmla="*/ 6128583 h 6348117"/>
              <a:gd name="connsiteX5" fmla="*/ 819342 w 5870224"/>
              <a:gd name="connsiteY5" fmla="*/ 4844886 h 6348117"/>
              <a:gd name="connsiteX6" fmla="*/ 0 w 5870224"/>
              <a:gd name="connsiteY6" fmla="*/ 3425740 h 6348117"/>
              <a:gd name="connsiteX7" fmla="*/ 0 w 5870224"/>
              <a:gd name="connsiteY7" fmla="*/ 858395 h 6348117"/>
              <a:gd name="connsiteX8" fmla="*/ 219543 w 5870224"/>
              <a:gd name="connsiteY8" fmla="*/ 39043 h 634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0224" h="6348117">
                <a:moveTo>
                  <a:pt x="245589" y="0"/>
                </a:moveTo>
                <a:lnTo>
                  <a:pt x="5870224" y="0"/>
                </a:lnTo>
                <a:lnTo>
                  <a:pt x="5870224" y="5442234"/>
                </a:lnTo>
                <a:lnTo>
                  <a:pt x="4681443" y="6128583"/>
                </a:lnTo>
                <a:cubicBezTo>
                  <a:pt x="4174432" y="6421296"/>
                  <a:pt x="3549766" y="6421296"/>
                  <a:pt x="3042758" y="6128583"/>
                </a:cubicBezTo>
                <a:lnTo>
                  <a:pt x="819342" y="4844886"/>
                </a:lnTo>
                <a:cubicBezTo>
                  <a:pt x="312334" y="4552170"/>
                  <a:pt x="0" y="4011194"/>
                  <a:pt x="0" y="3425740"/>
                </a:cubicBezTo>
                <a:lnTo>
                  <a:pt x="0" y="858395"/>
                </a:lnTo>
                <a:cubicBezTo>
                  <a:pt x="0" y="565667"/>
                  <a:pt x="78083" y="284059"/>
                  <a:pt x="219543" y="3904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3" name="Freeform 2">
            <a:extLst>
              <a:ext uri="{FF2B5EF4-FFF2-40B4-BE49-F238E27FC236}">
                <a16:creationId xmlns:a16="http://schemas.microsoft.com/office/drawing/2014/main" id="{410F20A5-B624-B340-510F-92D66455DE0B}"/>
              </a:ext>
            </a:extLst>
          </p:cNvPr>
          <p:cNvSpPr/>
          <p:nvPr/>
        </p:nvSpPr>
        <p:spPr>
          <a:xfrm flipV="1">
            <a:off x="1589649" y="1647953"/>
            <a:ext cx="2643804" cy="2971546"/>
          </a:xfrm>
          <a:custGeom>
            <a:avLst/>
            <a:gdLst>
              <a:gd name="connsiteX0" fmla="*/ 1321720 w 2643804"/>
              <a:gd name="connsiteY0" fmla="*/ 0 h 2971546"/>
              <a:gd name="connsiteX1" fmla="*/ 1347212 w 2643804"/>
              <a:gd name="connsiteY1" fmla="*/ 1296 h 2971546"/>
              <a:gd name="connsiteX2" fmla="*/ 1373067 w 2643804"/>
              <a:gd name="connsiteY2" fmla="*/ 5369 h 2971546"/>
              <a:gd name="connsiteX3" fmla="*/ 1399650 w 2643804"/>
              <a:gd name="connsiteY3" fmla="*/ 11851 h 2971546"/>
              <a:gd name="connsiteX4" fmla="*/ 1427145 w 2643804"/>
              <a:gd name="connsiteY4" fmla="*/ 21109 h 2971546"/>
              <a:gd name="connsiteX5" fmla="*/ 1456277 w 2643804"/>
              <a:gd name="connsiteY5" fmla="*/ 33145 h 2971546"/>
              <a:gd name="connsiteX6" fmla="*/ 1487230 w 2643804"/>
              <a:gd name="connsiteY6" fmla="*/ 47588 h 2971546"/>
              <a:gd name="connsiteX7" fmla="*/ 1520369 w 2643804"/>
              <a:gd name="connsiteY7" fmla="*/ 64808 h 2971546"/>
              <a:gd name="connsiteX8" fmla="*/ 1556057 w 2643804"/>
              <a:gd name="connsiteY8" fmla="*/ 84436 h 2971546"/>
              <a:gd name="connsiteX9" fmla="*/ 1594658 w 2643804"/>
              <a:gd name="connsiteY9" fmla="*/ 107026 h 2971546"/>
              <a:gd name="connsiteX10" fmla="*/ 1636718 w 2643804"/>
              <a:gd name="connsiteY10" fmla="*/ 132023 h 2971546"/>
              <a:gd name="connsiteX11" fmla="*/ 1682420 w 2643804"/>
              <a:gd name="connsiteY11" fmla="*/ 159983 h 2971546"/>
              <a:gd name="connsiteX12" fmla="*/ 1732311 w 2643804"/>
              <a:gd name="connsiteY12" fmla="*/ 190165 h 2971546"/>
              <a:gd name="connsiteX13" fmla="*/ 1786571 w 2643804"/>
              <a:gd name="connsiteY13" fmla="*/ 223310 h 2971546"/>
              <a:gd name="connsiteX14" fmla="*/ 1845564 w 2643804"/>
              <a:gd name="connsiteY14" fmla="*/ 258862 h 2971546"/>
              <a:gd name="connsiteX15" fmla="*/ 1909839 w 2643804"/>
              <a:gd name="connsiteY15" fmla="*/ 297377 h 2971546"/>
              <a:gd name="connsiteX16" fmla="*/ 1979758 w 2643804"/>
              <a:gd name="connsiteY16" fmla="*/ 338113 h 2971546"/>
              <a:gd name="connsiteX17" fmla="*/ 2049676 w 2643804"/>
              <a:gd name="connsiteY17" fmla="*/ 378665 h 2971546"/>
              <a:gd name="connsiteX18" fmla="*/ 2114862 w 2643804"/>
              <a:gd name="connsiteY18" fmla="*/ 415513 h 2971546"/>
              <a:gd name="connsiteX19" fmla="*/ 2174947 w 2643804"/>
              <a:gd name="connsiteY19" fmla="*/ 449213 h 2971546"/>
              <a:gd name="connsiteX20" fmla="*/ 2230664 w 2643804"/>
              <a:gd name="connsiteY20" fmla="*/ 480136 h 2971546"/>
              <a:gd name="connsiteX21" fmla="*/ 2281464 w 2643804"/>
              <a:gd name="connsiteY21" fmla="*/ 508281 h 2971546"/>
              <a:gd name="connsiteX22" fmla="*/ 2328259 w 2643804"/>
              <a:gd name="connsiteY22" fmla="*/ 534389 h 2971546"/>
              <a:gd name="connsiteX23" fmla="*/ 2370866 w 2643804"/>
              <a:gd name="connsiteY23" fmla="*/ 558461 h 2971546"/>
              <a:gd name="connsiteX24" fmla="*/ 2409467 w 2643804"/>
              <a:gd name="connsiteY24" fmla="*/ 580866 h 2971546"/>
              <a:gd name="connsiteX25" fmla="*/ 2444427 w 2643804"/>
              <a:gd name="connsiteY25" fmla="*/ 602345 h 2971546"/>
              <a:gd name="connsiteX26" fmla="*/ 2475926 w 2643804"/>
              <a:gd name="connsiteY26" fmla="*/ 622529 h 2971546"/>
              <a:gd name="connsiteX27" fmla="*/ 2503602 w 2643804"/>
              <a:gd name="connsiteY27" fmla="*/ 642157 h 2971546"/>
              <a:gd name="connsiteX28" fmla="*/ 2528547 w 2643804"/>
              <a:gd name="connsiteY28" fmla="*/ 661784 h 2971546"/>
              <a:gd name="connsiteX29" fmla="*/ 2550397 w 2643804"/>
              <a:gd name="connsiteY29" fmla="*/ 681041 h 2971546"/>
              <a:gd name="connsiteX30" fmla="*/ 2569151 w 2643804"/>
              <a:gd name="connsiteY30" fmla="*/ 700854 h 2971546"/>
              <a:gd name="connsiteX31" fmla="*/ 2585538 w 2643804"/>
              <a:gd name="connsiteY31" fmla="*/ 721407 h 2971546"/>
              <a:gd name="connsiteX32" fmla="*/ 2599376 w 2643804"/>
              <a:gd name="connsiteY32" fmla="*/ 742886 h 2971546"/>
              <a:gd name="connsiteX33" fmla="*/ 2610847 w 2643804"/>
              <a:gd name="connsiteY33" fmla="*/ 765662 h 2971546"/>
              <a:gd name="connsiteX34" fmla="*/ 2620316 w 2643804"/>
              <a:gd name="connsiteY34" fmla="*/ 790103 h 2971546"/>
              <a:gd name="connsiteX35" fmla="*/ 2627963 w 2643804"/>
              <a:gd name="connsiteY35" fmla="*/ 816582 h 2971546"/>
              <a:gd name="connsiteX36" fmla="*/ 2633608 w 2643804"/>
              <a:gd name="connsiteY36" fmla="*/ 845283 h 2971546"/>
              <a:gd name="connsiteX37" fmla="*/ 2638159 w 2643804"/>
              <a:gd name="connsiteY37" fmla="*/ 876577 h 2971546"/>
              <a:gd name="connsiteX38" fmla="*/ 2641073 w 2643804"/>
              <a:gd name="connsiteY38" fmla="*/ 910833 h 2971546"/>
              <a:gd name="connsiteX39" fmla="*/ 2642894 w 2643804"/>
              <a:gd name="connsiteY39" fmla="*/ 948236 h 2971546"/>
              <a:gd name="connsiteX40" fmla="*/ 2643622 w 2643804"/>
              <a:gd name="connsiteY40" fmla="*/ 989343 h 2971546"/>
              <a:gd name="connsiteX41" fmla="*/ 2643804 w 2643804"/>
              <a:gd name="connsiteY41" fmla="*/ 1034523 h 2971546"/>
              <a:gd name="connsiteX42" fmla="*/ 2643258 w 2643804"/>
              <a:gd name="connsiteY42" fmla="*/ 1083777 h 2971546"/>
              <a:gd name="connsiteX43" fmla="*/ 2642165 w 2643804"/>
              <a:gd name="connsiteY43" fmla="*/ 1137291 h 2971546"/>
              <a:gd name="connsiteX44" fmla="*/ 2641073 w 2643804"/>
              <a:gd name="connsiteY44" fmla="*/ 1195988 h 2971546"/>
              <a:gd name="connsiteX45" fmla="*/ 2639798 w 2643804"/>
              <a:gd name="connsiteY45" fmla="*/ 1259870 h 2971546"/>
              <a:gd name="connsiteX46" fmla="*/ 2638705 w 2643804"/>
              <a:gd name="connsiteY46" fmla="*/ 1329122 h 2971546"/>
              <a:gd name="connsiteX47" fmla="*/ 2637795 w 2643804"/>
              <a:gd name="connsiteY47" fmla="*/ 1404485 h 2971546"/>
              <a:gd name="connsiteX48" fmla="*/ 2637431 w 2643804"/>
              <a:gd name="connsiteY48" fmla="*/ 1485773 h 2971546"/>
              <a:gd name="connsiteX49" fmla="*/ 2637795 w 2643804"/>
              <a:gd name="connsiteY49" fmla="*/ 1567061 h 2971546"/>
              <a:gd name="connsiteX50" fmla="*/ 2638705 w 2643804"/>
              <a:gd name="connsiteY50" fmla="*/ 1642424 h 2971546"/>
              <a:gd name="connsiteX51" fmla="*/ 2639798 w 2643804"/>
              <a:gd name="connsiteY51" fmla="*/ 1711676 h 2971546"/>
              <a:gd name="connsiteX52" fmla="*/ 2641073 w 2643804"/>
              <a:gd name="connsiteY52" fmla="*/ 1775558 h 2971546"/>
              <a:gd name="connsiteX53" fmla="*/ 2642165 w 2643804"/>
              <a:gd name="connsiteY53" fmla="*/ 1834256 h 2971546"/>
              <a:gd name="connsiteX54" fmla="*/ 2643258 w 2643804"/>
              <a:gd name="connsiteY54" fmla="*/ 1887769 h 2971546"/>
              <a:gd name="connsiteX55" fmla="*/ 2643804 w 2643804"/>
              <a:gd name="connsiteY55" fmla="*/ 1937023 h 2971546"/>
              <a:gd name="connsiteX56" fmla="*/ 2643622 w 2643804"/>
              <a:gd name="connsiteY56" fmla="*/ 1982204 h 2971546"/>
              <a:gd name="connsiteX57" fmla="*/ 2642894 w 2643804"/>
              <a:gd name="connsiteY57" fmla="*/ 2023311 h 2971546"/>
              <a:gd name="connsiteX58" fmla="*/ 2641073 w 2643804"/>
              <a:gd name="connsiteY58" fmla="*/ 2060714 h 2971546"/>
              <a:gd name="connsiteX59" fmla="*/ 2638159 w 2643804"/>
              <a:gd name="connsiteY59" fmla="*/ 2094970 h 2971546"/>
              <a:gd name="connsiteX60" fmla="*/ 2633790 w 2643804"/>
              <a:gd name="connsiteY60" fmla="*/ 2126263 h 2971546"/>
              <a:gd name="connsiteX61" fmla="*/ 2627963 w 2643804"/>
              <a:gd name="connsiteY61" fmla="*/ 2154963 h 2971546"/>
              <a:gd name="connsiteX62" fmla="*/ 2620316 w 2643804"/>
              <a:gd name="connsiteY62" fmla="*/ 2181442 h 2971546"/>
              <a:gd name="connsiteX63" fmla="*/ 2610847 w 2643804"/>
              <a:gd name="connsiteY63" fmla="*/ 2205884 h 2971546"/>
              <a:gd name="connsiteX64" fmla="*/ 2599376 w 2643804"/>
              <a:gd name="connsiteY64" fmla="*/ 2228660 h 2971546"/>
              <a:gd name="connsiteX65" fmla="*/ 2585538 w 2643804"/>
              <a:gd name="connsiteY65" fmla="*/ 2250139 h 2971546"/>
              <a:gd name="connsiteX66" fmla="*/ 2569151 w 2643804"/>
              <a:gd name="connsiteY66" fmla="*/ 2270692 h 2971546"/>
              <a:gd name="connsiteX67" fmla="*/ 2550397 w 2643804"/>
              <a:gd name="connsiteY67" fmla="*/ 2290505 h 2971546"/>
              <a:gd name="connsiteX68" fmla="*/ 2528547 w 2643804"/>
              <a:gd name="connsiteY68" fmla="*/ 2309763 h 2971546"/>
              <a:gd name="connsiteX69" fmla="*/ 2503784 w 2643804"/>
              <a:gd name="connsiteY69" fmla="*/ 2329390 h 2971546"/>
              <a:gd name="connsiteX70" fmla="*/ 2475926 w 2643804"/>
              <a:gd name="connsiteY70" fmla="*/ 2349018 h 2971546"/>
              <a:gd name="connsiteX71" fmla="*/ 2444427 w 2643804"/>
              <a:gd name="connsiteY71" fmla="*/ 2369386 h 2971546"/>
              <a:gd name="connsiteX72" fmla="*/ 2409649 w 2643804"/>
              <a:gd name="connsiteY72" fmla="*/ 2390680 h 2971546"/>
              <a:gd name="connsiteX73" fmla="*/ 2370866 w 2643804"/>
              <a:gd name="connsiteY73" fmla="*/ 2413085 h 2971546"/>
              <a:gd name="connsiteX74" fmla="*/ 2328259 w 2643804"/>
              <a:gd name="connsiteY74" fmla="*/ 2437156 h 2971546"/>
              <a:gd name="connsiteX75" fmla="*/ 2281464 w 2643804"/>
              <a:gd name="connsiteY75" fmla="*/ 2463265 h 2971546"/>
              <a:gd name="connsiteX76" fmla="*/ 2230664 w 2643804"/>
              <a:gd name="connsiteY76" fmla="*/ 2491596 h 2971546"/>
              <a:gd name="connsiteX77" fmla="*/ 2174947 w 2643804"/>
              <a:gd name="connsiteY77" fmla="*/ 2522518 h 2971546"/>
              <a:gd name="connsiteX78" fmla="*/ 2114862 w 2643804"/>
              <a:gd name="connsiteY78" fmla="*/ 2556034 h 2971546"/>
              <a:gd name="connsiteX79" fmla="*/ 2049676 w 2643804"/>
              <a:gd name="connsiteY79" fmla="*/ 2592881 h 2971546"/>
              <a:gd name="connsiteX80" fmla="*/ 1979758 w 2643804"/>
              <a:gd name="connsiteY80" fmla="*/ 2633433 h 2971546"/>
              <a:gd name="connsiteX81" fmla="*/ 1909839 w 2643804"/>
              <a:gd name="connsiteY81" fmla="*/ 2674169 h 2971546"/>
              <a:gd name="connsiteX82" fmla="*/ 1845564 w 2643804"/>
              <a:gd name="connsiteY82" fmla="*/ 2712684 h 2971546"/>
              <a:gd name="connsiteX83" fmla="*/ 1786571 w 2643804"/>
              <a:gd name="connsiteY83" fmla="*/ 2748236 h 2971546"/>
              <a:gd name="connsiteX84" fmla="*/ 1732311 w 2643804"/>
              <a:gd name="connsiteY84" fmla="*/ 2781380 h 2971546"/>
              <a:gd name="connsiteX85" fmla="*/ 1682420 w 2643804"/>
              <a:gd name="connsiteY85" fmla="*/ 2811563 h 2971546"/>
              <a:gd name="connsiteX86" fmla="*/ 1636718 w 2643804"/>
              <a:gd name="connsiteY86" fmla="*/ 2839522 h 2971546"/>
              <a:gd name="connsiteX87" fmla="*/ 1594658 w 2643804"/>
              <a:gd name="connsiteY87" fmla="*/ 2864520 h 2971546"/>
              <a:gd name="connsiteX88" fmla="*/ 1556057 w 2643804"/>
              <a:gd name="connsiteY88" fmla="*/ 2887111 h 2971546"/>
              <a:gd name="connsiteX89" fmla="*/ 1520369 w 2643804"/>
              <a:gd name="connsiteY89" fmla="*/ 2906738 h 2971546"/>
              <a:gd name="connsiteX90" fmla="*/ 1487230 w 2643804"/>
              <a:gd name="connsiteY90" fmla="*/ 2923959 h 2971546"/>
              <a:gd name="connsiteX91" fmla="*/ 1456277 w 2643804"/>
              <a:gd name="connsiteY91" fmla="*/ 2938401 h 2971546"/>
              <a:gd name="connsiteX92" fmla="*/ 1427145 w 2643804"/>
              <a:gd name="connsiteY92" fmla="*/ 2950438 h 2971546"/>
              <a:gd name="connsiteX93" fmla="*/ 1399650 w 2643804"/>
              <a:gd name="connsiteY93" fmla="*/ 2959696 h 2971546"/>
              <a:gd name="connsiteX94" fmla="*/ 1373067 w 2643804"/>
              <a:gd name="connsiteY94" fmla="*/ 2966176 h 2971546"/>
              <a:gd name="connsiteX95" fmla="*/ 1347212 w 2643804"/>
              <a:gd name="connsiteY95" fmla="*/ 2970250 h 2971546"/>
              <a:gd name="connsiteX96" fmla="*/ 1321720 w 2643804"/>
              <a:gd name="connsiteY96" fmla="*/ 2971546 h 2971546"/>
              <a:gd name="connsiteX97" fmla="*/ 1296593 w 2643804"/>
              <a:gd name="connsiteY97" fmla="*/ 2970250 h 2971546"/>
              <a:gd name="connsiteX98" fmla="*/ 1270737 w 2643804"/>
              <a:gd name="connsiteY98" fmla="*/ 2966176 h 2971546"/>
              <a:gd name="connsiteX99" fmla="*/ 1244154 w 2643804"/>
              <a:gd name="connsiteY99" fmla="*/ 2959696 h 2971546"/>
              <a:gd name="connsiteX100" fmla="*/ 1216660 w 2643804"/>
              <a:gd name="connsiteY100" fmla="*/ 2950438 h 2971546"/>
              <a:gd name="connsiteX101" fmla="*/ 1187526 w 2643804"/>
              <a:gd name="connsiteY101" fmla="*/ 2938401 h 2971546"/>
              <a:gd name="connsiteX102" fmla="*/ 1156574 w 2643804"/>
              <a:gd name="connsiteY102" fmla="*/ 2923959 h 2971546"/>
              <a:gd name="connsiteX103" fmla="*/ 1123435 w 2643804"/>
              <a:gd name="connsiteY103" fmla="*/ 2906738 h 2971546"/>
              <a:gd name="connsiteX104" fmla="*/ 1087747 w 2643804"/>
              <a:gd name="connsiteY104" fmla="*/ 2887111 h 2971546"/>
              <a:gd name="connsiteX105" fmla="*/ 1049146 w 2643804"/>
              <a:gd name="connsiteY105" fmla="*/ 2864520 h 2971546"/>
              <a:gd name="connsiteX106" fmla="*/ 1007086 w 2643804"/>
              <a:gd name="connsiteY106" fmla="*/ 2839522 h 2971546"/>
              <a:gd name="connsiteX107" fmla="*/ 961383 w 2643804"/>
              <a:gd name="connsiteY107" fmla="*/ 2811563 h 2971546"/>
              <a:gd name="connsiteX108" fmla="*/ 911494 w 2643804"/>
              <a:gd name="connsiteY108" fmla="*/ 2781380 h 2971546"/>
              <a:gd name="connsiteX109" fmla="*/ 857233 w 2643804"/>
              <a:gd name="connsiteY109" fmla="*/ 2748236 h 2971546"/>
              <a:gd name="connsiteX110" fmla="*/ 798240 w 2643804"/>
              <a:gd name="connsiteY110" fmla="*/ 2712684 h 2971546"/>
              <a:gd name="connsiteX111" fmla="*/ 733965 w 2643804"/>
              <a:gd name="connsiteY111" fmla="*/ 2674169 h 2971546"/>
              <a:gd name="connsiteX112" fmla="*/ 664046 w 2643804"/>
              <a:gd name="connsiteY112" fmla="*/ 2633433 h 2971546"/>
              <a:gd name="connsiteX113" fmla="*/ 594128 w 2643804"/>
              <a:gd name="connsiteY113" fmla="*/ 2592881 h 2971546"/>
              <a:gd name="connsiteX114" fmla="*/ 528943 w 2643804"/>
              <a:gd name="connsiteY114" fmla="*/ 2556034 h 2971546"/>
              <a:gd name="connsiteX115" fmla="*/ 468857 w 2643804"/>
              <a:gd name="connsiteY115" fmla="*/ 2522333 h 2971546"/>
              <a:gd name="connsiteX116" fmla="*/ 413140 w 2643804"/>
              <a:gd name="connsiteY116" fmla="*/ 2491411 h 2971546"/>
              <a:gd name="connsiteX117" fmla="*/ 362340 w 2643804"/>
              <a:gd name="connsiteY117" fmla="*/ 2463265 h 2971546"/>
              <a:gd name="connsiteX118" fmla="*/ 315545 w 2643804"/>
              <a:gd name="connsiteY118" fmla="*/ 2437156 h 2971546"/>
              <a:gd name="connsiteX119" fmla="*/ 272938 w 2643804"/>
              <a:gd name="connsiteY119" fmla="*/ 2413085 h 2971546"/>
              <a:gd name="connsiteX120" fmla="*/ 234337 w 2643804"/>
              <a:gd name="connsiteY120" fmla="*/ 2390680 h 2971546"/>
              <a:gd name="connsiteX121" fmla="*/ 199378 w 2643804"/>
              <a:gd name="connsiteY121" fmla="*/ 2369201 h 2971546"/>
              <a:gd name="connsiteX122" fmla="*/ 167878 w 2643804"/>
              <a:gd name="connsiteY122" fmla="*/ 2349018 h 2971546"/>
              <a:gd name="connsiteX123" fmla="*/ 140202 w 2643804"/>
              <a:gd name="connsiteY123" fmla="*/ 2329390 h 2971546"/>
              <a:gd name="connsiteX124" fmla="*/ 115256 w 2643804"/>
              <a:gd name="connsiteY124" fmla="*/ 2309763 h 2971546"/>
              <a:gd name="connsiteX125" fmla="*/ 93407 w 2643804"/>
              <a:gd name="connsiteY125" fmla="*/ 2290505 h 2971546"/>
              <a:gd name="connsiteX126" fmla="*/ 74652 w 2643804"/>
              <a:gd name="connsiteY126" fmla="*/ 2270692 h 2971546"/>
              <a:gd name="connsiteX127" fmla="*/ 58266 w 2643804"/>
              <a:gd name="connsiteY127" fmla="*/ 2250139 h 2971546"/>
              <a:gd name="connsiteX128" fmla="*/ 44428 w 2643804"/>
              <a:gd name="connsiteY128" fmla="*/ 2228660 h 2971546"/>
              <a:gd name="connsiteX129" fmla="*/ 32956 w 2643804"/>
              <a:gd name="connsiteY129" fmla="*/ 2205884 h 2971546"/>
              <a:gd name="connsiteX130" fmla="*/ 23488 w 2643804"/>
              <a:gd name="connsiteY130" fmla="*/ 2181442 h 2971546"/>
              <a:gd name="connsiteX131" fmla="*/ 15841 w 2643804"/>
              <a:gd name="connsiteY131" fmla="*/ 2154963 h 2971546"/>
              <a:gd name="connsiteX132" fmla="*/ 10196 w 2643804"/>
              <a:gd name="connsiteY132" fmla="*/ 2126263 h 2971546"/>
              <a:gd name="connsiteX133" fmla="*/ 5644 w 2643804"/>
              <a:gd name="connsiteY133" fmla="*/ 2094970 h 2971546"/>
              <a:gd name="connsiteX134" fmla="*/ 2732 w 2643804"/>
              <a:gd name="connsiteY134" fmla="*/ 2060714 h 2971546"/>
              <a:gd name="connsiteX135" fmla="*/ 910 w 2643804"/>
              <a:gd name="connsiteY135" fmla="*/ 2023311 h 2971546"/>
              <a:gd name="connsiteX136" fmla="*/ 182 w 2643804"/>
              <a:gd name="connsiteY136" fmla="*/ 1982204 h 2971546"/>
              <a:gd name="connsiteX137" fmla="*/ 0 w 2643804"/>
              <a:gd name="connsiteY137" fmla="*/ 1937023 h 2971546"/>
              <a:gd name="connsiteX138" fmla="*/ 546 w 2643804"/>
              <a:gd name="connsiteY138" fmla="*/ 1887769 h 2971546"/>
              <a:gd name="connsiteX139" fmla="*/ 1639 w 2643804"/>
              <a:gd name="connsiteY139" fmla="*/ 1834256 h 2971546"/>
              <a:gd name="connsiteX140" fmla="*/ 2732 w 2643804"/>
              <a:gd name="connsiteY140" fmla="*/ 1775558 h 2971546"/>
              <a:gd name="connsiteX141" fmla="*/ 4006 w 2643804"/>
              <a:gd name="connsiteY141" fmla="*/ 1711676 h 2971546"/>
              <a:gd name="connsiteX142" fmla="*/ 5098 w 2643804"/>
              <a:gd name="connsiteY142" fmla="*/ 1642424 h 2971546"/>
              <a:gd name="connsiteX143" fmla="*/ 6008 w 2643804"/>
              <a:gd name="connsiteY143" fmla="*/ 1567061 h 2971546"/>
              <a:gd name="connsiteX144" fmla="*/ 6372 w 2643804"/>
              <a:gd name="connsiteY144" fmla="*/ 1485773 h 2971546"/>
              <a:gd name="connsiteX145" fmla="*/ 6008 w 2643804"/>
              <a:gd name="connsiteY145" fmla="*/ 1404485 h 2971546"/>
              <a:gd name="connsiteX146" fmla="*/ 5098 w 2643804"/>
              <a:gd name="connsiteY146" fmla="*/ 1329122 h 2971546"/>
              <a:gd name="connsiteX147" fmla="*/ 4006 w 2643804"/>
              <a:gd name="connsiteY147" fmla="*/ 1259870 h 2971546"/>
              <a:gd name="connsiteX148" fmla="*/ 2732 w 2643804"/>
              <a:gd name="connsiteY148" fmla="*/ 1195988 h 2971546"/>
              <a:gd name="connsiteX149" fmla="*/ 1639 w 2643804"/>
              <a:gd name="connsiteY149" fmla="*/ 1137291 h 2971546"/>
              <a:gd name="connsiteX150" fmla="*/ 546 w 2643804"/>
              <a:gd name="connsiteY150" fmla="*/ 1083777 h 2971546"/>
              <a:gd name="connsiteX151" fmla="*/ 0 w 2643804"/>
              <a:gd name="connsiteY151" fmla="*/ 1034523 h 2971546"/>
              <a:gd name="connsiteX152" fmla="*/ 182 w 2643804"/>
              <a:gd name="connsiteY152" fmla="*/ 989343 h 2971546"/>
              <a:gd name="connsiteX153" fmla="*/ 910 w 2643804"/>
              <a:gd name="connsiteY153" fmla="*/ 948236 h 2971546"/>
              <a:gd name="connsiteX154" fmla="*/ 2732 w 2643804"/>
              <a:gd name="connsiteY154" fmla="*/ 910833 h 2971546"/>
              <a:gd name="connsiteX155" fmla="*/ 5644 w 2643804"/>
              <a:gd name="connsiteY155" fmla="*/ 876577 h 2971546"/>
              <a:gd name="connsiteX156" fmla="*/ 10014 w 2643804"/>
              <a:gd name="connsiteY156" fmla="*/ 845283 h 2971546"/>
              <a:gd name="connsiteX157" fmla="*/ 15841 w 2643804"/>
              <a:gd name="connsiteY157" fmla="*/ 816582 h 2971546"/>
              <a:gd name="connsiteX158" fmla="*/ 23488 w 2643804"/>
              <a:gd name="connsiteY158" fmla="*/ 790103 h 2971546"/>
              <a:gd name="connsiteX159" fmla="*/ 32956 w 2643804"/>
              <a:gd name="connsiteY159" fmla="*/ 765662 h 2971546"/>
              <a:gd name="connsiteX160" fmla="*/ 44428 w 2643804"/>
              <a:gd name="connsiteY160" fmla="*/ 742886 h 2971546"/>
              <a:gd name="connsiteX161" fmla="*/ 58266 w 2643804"/>
              <a:gd name="connsiteY161" fmla="*/ 721407 h 2971546"/>
              <a:gd name="connsiteX162" fmla="*/ 74652 w 2643804"/>
              <a:gd name="connsiteY162" fmla="*/ 700854 h 2971546"/>
              <a:gd name="connsiteX163" fmla="*/ 93407 w 2643804"/>
              <a:gd name="connsiteY163" fmla="*/ 681041 h 2971546"/>
              <a:gd name="connsiteX164" fmla="*/ 115256 w 2643804"/>
              <a:gd name="connsiteY164" fmla="*/ 661784 h 2971546"/>
              <a:gd name="connsiteX165" fmla="*/ 140020 w 2643804"/>
              <a:gd name="connsiteY165" fmla="*/ 642157 h 2971546"/>
              <a:gd name="connsiteX166" fmla="*/ 167878 w 2643804"/>
              <a:gd name="connsiteY166" fmla="*/ 622529 h 2971546"/>
              <a:gd name="connsiteX167" fmla="*/ 199378 w 2643804"/>
              <a:gd name="connsiteY167" fmla="*/ 602161 h 2971546"/>
              <a:gd name="connsiteX168" fmla="*/ 234155 w 2643804"/>
              <a:gd name="connsiteY168" fmla="*/ 580866 h 2971546"/>
              <a:gd name="connsiteX169" fmla="*/ 272938 w 2643804"/>
              <a:gd name="connsiteY169" fmla="*/ 558461 h 2971546"/>
              <a:gd name="connsiteX170" fmla="*/ 315545 w 2643804"/>
              <a:gd name="connsiteY170" fmla="*/ 534389 h 2971546"/>
              <a:gd name="connsiteX171" fmla="*/ 362340 w 2643804"/>
              <a:gd name="connsiteY171" fmla="*/ 508281 h 2971546"/>
              <a:gd name="connsiteX172" fmla="*/ 413140 w 2643804"/>
              <a:gd name="connsiteY172" fmla="*/ 479951 h 2971546"/>
              <a:gd name="connsiteX173" fmla="*/ 468857 w 2643804"/>
              <a:gd name="connsiteY173" fmla="*/ 449028 h 2971546"/>
              <a:gd name="connsiteX174" fmla="*/ 528943 w 2643804"/>
              <a:gd name="connsiteY174" fmla="*/ 415513 h 2971546"/>
              <a:gd name="connsiteX175" fmla="*/ 594128 w 2643804"/>
              <a:gd name="connsiteY175" fmla="*/ 378665 h 2971546"/>
              <a:gd name="connsiteX176" fmla="*/ 664046 w 2643804"/>
              <a:gd name="connsiteY176" fmla="*/ 338113 h 2971546"/>
              <a:gd name="connsiteX177" fmla="*/ 733965 w 2643804"/>
              <a:gd name="connsiteY177" fmla="*/ 297377 h 2971546"/>
              <a:gd name="connsiteX178" fmla="*/ 798240 w 2643804"/>
              <a:gd name="connsiteY178" fmla="*/ 258862 h 2971546"/>
              <a:gd name="connsiteX179" fmla="*/ 857233 w 2643804"/>
              <a:gd name="connsiteY179" fmla="*/ 223310 h 2971546"/>
              <a:gd name="connsiteX180" fmla="*/ 911494 w 2643804"/>
              <a:gd name="connsiteY180" fmla="*/ 190165 h 2971546"/>
              <a:gd name="connsiteX181" fmla="*/ 961383 w 2643804"/>
              <a:gd name="connsiteY181" fmla="*/ 159983 h 2971546"/>
              <a:gd name="connsiteX182" fmla="*/ 1007086 w 2643804"/>
              <a:gd name="connsiteY182" fmla="*/ 132023 h 2971546"/>
              <a:gd name="connsiteX183" fmla="*/ 1049146 w 2643804"/>
              <a:gd name="connsiteY183" fmla="*/ 107026 h 2971546"/>
              <a:gd name="connsiteX184" fmla="*/ 1087747 w 2643804"/>
              <a:gd name="connsiteY184" fmla="*/ 84436 h 2971546"/>
              <a:gd name="connsiteX185" fmla="*/ 1123435 w 2643804"/>
              <a:gd name="connsiteY185" fmla="*/ 64808 h 2971546"/>
              <a:gd name="connsiteX186" fmla="*/ 1156574 w 2643804"/>
              <a:gd name="connsiteY186" fmla="*/ 47588 h 2971546"/>
              <a:gd name="connsiteX187" fmla="*/ 1187526 w 2643804"/>
              <a:gd name="connsiteY187" fmla="*/ 33145 h 2971546"/>
              <a:gd name="connsiteX188" fmla="*/ 1216660 w 2643804"/>
              <a:gd name="connsiteY188" fmla="*/ 21109 h 2971546"/>
              <a:gd name="connsiteX189" fmla="*/ 1244154 w 2643804"/>
              <a:gd name="connsiteY189" fmla="*/ 11851 h 2971546"/>
              <a:gd name="connsiteX190" fmla="*/ 1270737 w 2643804"/>
              <a:gd name="connsiteY190" fmla="*/ 5369 h 2971546"/>
              <a:gd name="connsiteX191" fmla="*/ 1296593 w 2643804"/>
              <a:gd name="connsiteY191" fmla="*/ 1296 h 297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643804" h="2971546">
                <a:moveTo>
                  <a:pt x="1321720" y="0"/>
                </a:moveTo>
                <a:lnTo>
                  <a:pt x="1347212" y="1296"/>
                </a:lnTo>
                <a:lnTo>
                  <a:pt x="1373067" y="5369"/>
                </a:lnTo>
                <a:lnTo>
                  <a:pt x="1399650" y="11851"/>
                </a:lnTo>
                <a:lnTo>
                  <a:pt x="1427145" y="21109"/>
                </a:lnTo>
                <a:lnTo>
                  <a:pt x="1456277" y="33145"/>
                </a:lnTo>
                <a:lnTo>
                  <a:pt x="1487230" y="47588"/>
                </a:lnTo>
                <a:lnTo>
                  <a:pt x="1520369" y="64808"/>
                </a:lnTo>
                <a:lnTo>
                  <a:pt x="1556057" y="84436"/>
                </a:lnTo>
                <a:lnTo>
                  <a:pt x="1594658" y="107026"/>
                </a:lnTo>
                <a:lnTo>
                  <a:pt x="1636718" y="132023"/>
                </a:lnTo>
                <a:lnTo>
                  <a:pt x="1682420" y="159983"/>
                </a:lnTo>
                <a:lnTo>
                  <a:pt x="1732311" y="190165"/>
                </a:lnTo>
                <a:lnTo>
                  <a:pt x="1786571" y="223310"/>
                </a:lnTo>
                <a:lnTo>
                  <a:pt x="1845564" y="258862"/>
                </a:lnTo>
                <a:lnTo>
                  <a:pt x="1909839" y="297377"/>
                </a:lnTo>
                <a:lnTo>
                  <a:pt x="1979758" y="338113"/>
                </a:lnTo>
                <a:lnTo>
                  <a:pt x="2049676" y="378665"/>
                </a:lnTo>
                <a:lnTo>
                  <a:pt x="2114862" y="415513"/>
                </a:lnTo>
                <a:lnTo>
                  <a:pt x="2174947" y="449213"/>
                </a:lnTo>
                <a:lnTo>
                  <a:pt x="2230664" y="480136"/>
                </a:lnTo>
                <a:lnTo>
                  <a:pt x="2281464" y="508281"/>
                </a:lnTo>
                <a:lnTo>
                  <a:pt x="2328259" y="534389"/>
                </a:lnTo>
                <a:lnTo>
                  <a:pt x="2370866" y="558461"/>
                </a:lnTo>
                <a:lnTo>
                  <a:pt x="2409467" y="580866"/>
                </a:lnTo>
                <a:lnTo>
                  <a:pt x="2444427" y="602345"/>
                </a:lnTo>
                <a:lnTo>
                  <a:pt x="2475926" y="622529"/>
                </a:lnTo>
                <a:lnTo>
                  <a:pt x="2503602" y="642157"/>
                </a:lnTo>
                <a:lnTo>
                  <a:pt x="2528547" y="661784"/>
                </a:lnTo>
                <a:lnTo>
                  <a:pt x="2550397" y="681041"/>
                </a:lnTo>
                <a:lnTo>
                  <a:pt x="2569151" y="700854"/>
                </a:lnTo>
                <a:lnTo>
                  <a:pt x="2585538" y="721407"/>
                </a:lnTo>
                <a:lnTo>
                  <a:pt x="2599376" y="742886"/>
                </a:lnTo>
                <a:lnTo>
                  <a:pt x="2610847" y="765662"/>
                </a:lnTo>
                <a:lnTo>
                  <a:pt x="2620316" y="790103"/>
                </a:lnTo>
                <a:lnTo>
                  <a:pt x="2627963" y="816582"/>
                </a:lnTo>
                <a:lnTo>
                  <a:pt x="2633608" y="845283"/>
                </a:lnTo>
                <a:lnTo>
                  <a:pt x="2638159" y="876577"/>
                </a:lnTo>
                <a:lnTo>
                  <a:pt x="2641073" y="910833"/>
                </a:lnTo>
                <a:lnTo>
                  <a:pt x="2642894" y="948236"/>
                </a:lnTo>
                <a:lnTo>
                  <a:pt x="2643622" y="989343"/>
                </a:lnTo>
                <a:lnTo>
                  <a:pt x="2643804" y="1034523"/>
                </a:lnTo>
                <a:lnTo>
                  <a:pt x="2643258" y="1083777"/>
                </a:lnTo>
                <a:lnTo>
                  <a:pt x="2642165" y="1137291"/>
                </a:lnTo>
                <a:lnTo>
                  <a:pt x="2641073" y="1195988"/>
                </a:lnTo>
                <a:lnTo>
                  <a:pt x="2639798" y="1259870"/>
                </a:lnTo>
                <a:lnTo>
                  <a:pt x="2638705" y="1329122"/>
                </a:lnTo>
                <a:lnTo>
                  <a:pt x="2637795" y="1404485"/>
                </a:lnTo>
                <a:lnTo>
                  <a:pt x="2637431" y="1485773"/>
                </a:lnTo>
                <a:lnTo>
                  <a:pt x="2637795" y="1567061"/>
                </a:lnTo>
                <a:lnTo>
                  <a:pt x="2638705" y="1642424"/>
                </a:lnTo>
                <a:lnTo>
                  <a:pt x="2639798" y="1711676"/>
                </a:lnTo>
                <a:lnTo>
                  <a:pt x="2641073" y="1775558"/>
                </a:lnTo>
                <a:lnTo>
                  <a:pt x="2642165" y="1834256"/>
                </a:lnTo>
                <a:lnTo>
                  <a:pt x="2643258" y="1887769"/>
                </a:lnTo>
                <a:lnTo>
                  <a:pt x="2643804" y="1937023"/>
                </a:lnTo>
                <a:lnTo>
                  <a:pt x="2643622" y="1982204"/>
                </a:lnTo>
                <a:lnTo>
                  <a:pt x="2642894" y="2023311"/>
                </a:lnTo>
                <a:lnTo>
                  <a:pt x="2641073" y="2060714"/>
                </a:lnTo>
                <a:lnTo>
                  <a:pt x="2638159" y="2094970"/>
                </a:lnTo>
                <a:lnTo>
                  <a:pt x="2633790" y="2126263"/>
                </a:lnTo>
                <a:lnTo>
                  <a:pt x="2627963" y="2154963"/>
                </a:lnTo>
                <a:lnTo>
                  <a:pt x="2620316" y="2181442"/>
                </a:lnTo>
                <a:lnTo>
                  <a:pt x="2610847" y="2205884"/>
                </a:lnTo>
                <a:lnTo>
                  <a:pt x="2599376" y="2228660"/>
                </a:lnTo>
                <a:lnTo>
                  <a:pt x="2585538" y="2250139"/>
                </a:lnTo>
                <a:lnTo>
                  <a:pt x="2569151" y="2270692"/>
                </a:lnTo>
                <a:lnTo>
                  <a:pt x="2550397" y="2290505"/>
                </a:lnTo>
                <a:lnTo>
                  <a:pt x="2528547" y="2309763"/>
                </a:lnTo>
                <a:lnTo>
                  <a:pt x="2503784" y="2329390"/>
                </a:lnTo>
                <a:lnTo>
                  <a:pt x="2475926" y="2349018"/>
                </a:lnTo>
                <a:lnTo>
                  <a:pt x="2444427" y="2369386"/>
                </a:lnTo>
                <a:lnTo>
                  <a:pt x="2409649" y="2390680"/>
                </a:lnTo>
                <a:lnTo>
                  <a:pt x="2370866" y="2413085"/>
                </a:lnTo>
                <a:lnTo>
                  <a:pt x="2328259" y="2437156"/>
                </a:lnTo>
                <a:lnTo>
                  <a:pt x="2281464" y="2463265"/>
                </a:lnTo>
                <a:lnTo>
                  <a:pt x="2230664" y="2491596"/>
                </a:lnTo>
                <a:lnTo>
                  <a:pt x="2174947" y="2522518"/>
                </a:lnTo>
                <a:lnTo>
                  <a:pt x="2114862" y="2556034"/>
                </a:lnTo>
                <a:lnTo>
                  <a:pt x="2049676" y="2592881"/>
                </a:lnTo>
                <a:lnTo>
                  <a:pt x="1979758" y="2633433"/>
                </a:lnTo>
                <a:lnTo>
                  <a:pt x="1909839" y="2674169"/>
                </a:lnTo>
                <a:lnTo>
                  <a:pt x="1845564" y="2712684"/>
                </a:lnTo>
                <a:lnTo>
                  <a:pt x="1786571" y="2748236"/>
                </a:lnTo>
                <a:lnTo>
                  <a:pt x="1732311" y="2781380"/>
                </a:lnTo>
                <a:lnTo>
                  <a:pt x="1682420" y="2811563"/>
                </a:lnTo>
                <a:lnTo>
                  <a:pt x="1636718" y="2839522"/>
                </a:lnTo>
                <a:lnTo>
                  <a:pt x="1594658" y="2864520"/>
                </a:lnTo>
                <a:lnTo>
                  <a:pt x="1556057" y="2887111"/>
                </a:lnTo>
                <a:lnTo>
                  <a:pt x="1520369" y="2906738"/>
                </a:lnTo>
                <a:lnTo>
                  <a:pt x="1487230" y="2923959"/>
                </a:lnTo>
                <a:lnTo>
                  <a:pt x="1456277" y="2938401"/>
                </a:lnTo>
                <a:lnTo>
                  <a:pt x="1427145" y="2950438"/>
                </a:lnTo>
                <a:lnTo>
                  <a:pt x="1399650" y="2959696"/>
                </a:lnTo>
                <a:lnTo>
                  <a:pt x="1373067" y="2966176"/>
                </a:lnTo>
                <a:lnTo>
                  <a:pt x="1347212" y="2970250"/>
                </a:lnTo>
                <a:lnTo>
                  <a:pt x="1321720" y="2971546"/>
                </a:lnTo>
                <a:lnTo>
                  <a:pt x="1296593" y="2970250"/>
                </a:lnTo>
                <a:lnTo>
                  <a:pt x="1270737" y="2966176"/>
                </a:lnTo>
                <a:lnTo>
                  <a:pt x="1244154" y="2959696"/>
                </a:lnTo>
                <a:lnTo>
                  <a:pt x="1216660" y="2950438"/>
                </a:lnTo>
                <a:lnTo>
                  <a:pt x="1187526" y="2938401"/>
                </a:lnTo>
                <a:lnTo>
                  <a:pt x="1156574" y="2923959"/>
                </a:lnTo>
                <a:lnTo>
                  <a:pt x="1123435" y="2906738"/>
                </a:lnTo>
                <a:lnTo>
                  <a:pt x="1087747" y="2887111"/>
                </a:lnTo>
                <a:lnTo>
                  <a:pt x="1049146" y="2864520"/>
                </a:lnTo>
                <a:lnTo>
                  <a:pt x="1007086" y="2839522"/>
                </a:lnTo>
                <a:lnTo>
                  <a:pt x="961383" y="2811563"/>
                </a:lnTo>
                <a:lnTo>
                  <a:pt x="911494" y="2781380"/>
                </a:lnTo>
                <a:lnTo>
                  <a:pt x="857233" y="2748236"/>
                </a:lnTo>
                <a:lnTo>
                  <a:pt x="798240" y="2712684"/>
                </a:lnTo>
                <a:lnTo>
                  <a:pt x="733965" y="2674169"/>
                </a:lnTo>
                <a:lnTo>
                  <a:pt x="664046" y="2633433"/>
                </a:lnTo>
                <a:lnTo>
                  <a:pt x="594128" y="2592881"/>
                </a:lnTo>
                <a:lnTo>
                  <a:pt x="528943" y="2556034"/>
                </a:lnTo>
                <a:lnTo>
                  <a:pt x="468857" y="2522333"/>
                </a:lnTo>
                <a:lnTo>
                  <a:pt x="413140" y="2491411"/>
                </a:lnTo>
                <a:lnTo>
                  <a:pt x="362340" y="2463265"/>
                </a:lnTo>
                <a:lnTo>
                  <a:pt x="315545" y="2437156"/>
                </a:lnTo>
                <a:lnTo>
                  <a:pt x="272938" y="2413085"/>
                </a:lnTo>
                <a:lnTo>
                  <a:pt x="234337" y="2390680"/>
                </a:lnTo>
                <a:lnTo>
                  <a:pt x="199378" y="2369201"/>
                </a:lnTo>
                <a:lnTo>
                  <a:pt x="167878" y="2349018"/>
                </a:lnTo>
                <a:lnTo>
                  <a:pt x="140202" y="2329390"/>
                </a:lnTo>
                <a:lnTo>
                  <a:pt x="115256" y="2309763"/>
                </a:lnTo>
                <a:lnTo>
                  <a:pt x="93407" y="2290505"/>
                </a:lnTo>
                <a:lnTo>
                  <a:pt x="74652" y="2270692"/>
                </a:lnTo>
                <a:lnTo>
                  <a:pt x="58266" y="2250139"/>
                </a:lnTo>
                <a:lnTo>
                  <a:pt x="44428" y="2228660"/>
                </a:lnTo>
                <a:lnTo>
                  <a:pt x="32956" y="2205884"/>
                </a:lnTo>
                <a:lnTo>
                  <a:pt x="23488" y="2181442"/>
                </a:lnTo>
                <a:lnTo>
                  <a:pt x="15841" y="2154963"/>
                </a:lnTo>
                <a:lnTo>
                  <a:pt x="10196" y="2126263"/>
                </a:lnTo>
                <a:lnTo>
                  <a:pt x="5644" y="2094970"/>
                </a:lnTo>
                <a:lnTo>
                  <a:pt x="2732" y="2060714"/>
                </a:lnTo>
                <a:lnTo>
                  <a:pt x="910" y="2023311"/>
                </a:lnTo>
                <a:lnTo>
                  <a:pt x="182" y="1982204"/>
                </a:lnTo>
                <a:lnTo>
                  <a:pt x="0" y="1937023"/>
                </a:lnTo>
                <a:lnTo>
                  <a:pt x="546" y="1887769"/>
                </a:lnTo>
                <a:lnTo>
                  <a:pt x="1639" y="1834256"/>
                </a:lnTo>
                <a:lnTo>
                  <a:pt x="2732" y="1775558"/>
                </a:lnTo>
                <a:lnTo>
                  <a:pt x="4006" y="1711676"/>
                </a:lnTo>
                <a:lnTo>
                  <a:pt x="5098" y="1642424"/>
                </a:lnTo>
                <a:lnTo>
                  <a:pt x="6008" y="1567061"/>
                </a:lnTo>
                <a:lnTo>
                  <a:pt x="6372" y="1485773"/>
                </a:lnTo>
                <a:lnTo>
                  <a:pt x="6008" y="1404485"/>
                </a:lnTo>
                <a:lnTo>
                  <a:pt x="5098" y="1329122"/>
                </a:lnTo>
                <a:lnTo>
                  <a:pt x="4006" y="1259870"/>
                </a:lnTo>
                <a:lnTo>
                  <a:pt x="2732" y="1195988"/>
                </a:lnTo>
                <a:lnTo>
                  <a:pt x="1639" y="1137291"/>
                </a:lnTo>
                <a:lnTo>
                  <a:pt x="546" y="1083777"/>
                </a:lnTo>
                <a:lnTo>
                  <a:pt x="0" y="1034523"/>
                </a:lnTo>
                <a:lnTo>
                  <a:pt x="182" y="989343"/>
                </a:lnTo>
                <a:lnTo>
                  <a:pt x="910" y="948236"/>
                </a:lnTo>
                <a:lnTo>
                  <a:pt x="2732" y="910833"/>
                </a:lnTo>
                <a:lnTo>
                  <a:pt x="5644" y="876577"/>
                </a:lnTo>
                <a:lnTo>
                  <a:pt x="10014" y="845283"/>
                </a:lnTo>
                <a:lnTo>
                  <a:pt x="15841" y="816582"/>
                </a:lnTo>
                <a:lnTo>
                  <a:pt x="23488" y="790103"/>
                </a:lnTo>
                <a:lnTo>
                  <a:pt x="32956" y="765662"/>
                </a:lnTo>
                <a:lnTo>
                  <a:pt x="44428" y="742886"/>
                </a:lnTo>
                <a:lnTo>
                  <a:pt x="58266" y="721407"/>
                </a:lnTo>
                <a:lnTo>
                  <a:pt x="74652" y="700854"/>
                </a:lnTo>
                <a:lnTo>
                  <a:pt x="93407" y="681041"/>
                </a:lnTo>
                <a:lnTo>
                  <a:pt x="115256" y="661784"/>
                </a:lnTo>
                <a:lnTo>
                  <a:pt x="140020" y="642157"/>
                </a:lnTo>
                <a:lnTo>
                  <a:pt x="167878" y="622529"/>
                </a:lnTo>
                <a:lnTo>
                  <a:pt x="199378" y="602161"/>
                </a:lnTo>
                <a:lnTo>
                  <a:pt x="234155" y="580866"/>
                </a:lnTo>
                <a:lnTo>
                  <a:pt x="272938" y="558461"/>
                </a:lnTo>
                <a:lnTo>
                  <a:pt x="315545" y="534389"/>
                </a:lnTo>
                <a:lnTo>
                  <a:pt x="362340" y="508281"/>
                </a:lnTo>
                <a:lnTo>
                  <a:pt x="413140" y="479951"/>
                </a:lnTo>
                <a:lnTo>
                  <a:pt x="468857" y="449028"/>
                </a:lnTo>
                <a:lnTo>
                  <a:pt x="528943" y="415513"/>
                </a:lnTo>
                <a:lnTo>
                  <a:pt x="594128" y="378665"/>
                </a:lnTo>
                <a:lnTo>
                  <a:pt x="664046" y="338113"/>
                </a:lnTo>
                <a:lnTo>
                  <a:pt x="733965" y="297377"/>
                </a:lnTo>
                <a:lnTo>
                  <a:pt x="798240" y="258862"/>
                </a:lnTo>
                <a:lnTo>
                  <a:pt x="857233" y="223310"/>
                </a:lnTo>
                <a:lnTo>
                  <a:pt x="911494" y="190165"/>
                </a:lnTo>
                <a:lnTo>
                  <a:pt x="961383" y="159983"/>
                </a:lnTo>
                <a:lnTo>
                  <a:pt x="1007086" y="132023"/>
                </a:lnTo>
                <a:lnTo>
                  <a:pt x="1049146" y="107026"/>
                </a:lnTo>
                <a:lnTo>
                  <a:pt x="1087747" y="84436"/>
                </a:lnTo>
                <a:lnTo>
                  <a:pt x="1123435" y="64808"/>
                </a:lnTo>
                <a:lnTo>
                  <a:pt x="1156574" y="47588"/>
                </a:lnTo>
                <a:lnTo>
                  <a:pt x="1187526" y="33145"/>
                </a:lnTo>
                <a:lnTo>
                  <a:pt x="1216660" y="21109"/>
                </a:lnTo>
                <a:lnTo>
                  <a:pt x="1244154" y="11851"/>
                </a:lnTo>
                <a:lnTo>
                  <a:pt x="1270737" y="5369"/>
                </a:lnTo>
                <a:lnTo>
                  <a:pt x="1296593" y="1296"/>
                </a:ln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4" name="Freeform 3">
            <a:extLst>
              <a:ext uri="{FF2B5EF4-FFF2-40B4-BE49-F238E27FC236}">
                <a16:creationId xmlns:a16="http://schemas.microsoft.com/office/drawing/2014/main" id="{1AB7FA76-DD29-38BC-1B9C-204A70A04E44}"/>
              </a:ext>
            </a:extLst>
          </p:cNvPr>
          <p:cNvSpPr/>
          <p:nvPr/>
        </p:nvSpPr>
        <p:spPr>
          <a:xfrm flipV="1">
            <a:off x="9144218" y="3562100"/>
            <a:ext cx="3047781" cy="3295900"/>
          </a:xfrm>
          <a:custGeom>
            <a:avLst/>
            <a:gdLst>
              <a:gd name="connsiteX0" fmla="*/ 245589 w 5870224"/>
              <a:gd name="connsiteY0" fmla="*/ 0 h 6348117"/>
              <a:gd name="connsiteX1" fmla="*/ 5870224 w 5870224"/>
              <a:gd name="connsiteY1" fmla="*/ 0 h 6348117"/>
              <a:gd name="connsiteX2" fmla="*/ 5870224 w 5870224"/>
              <a:gd name="connsiteY2" fmla="*/ 5442234 h 6348117"/>
              <a:gd name="connsiteX3" fmla="*/ 4681443 w 5870224"/>
              <a:gd name="connsiteY3" fmla="*/ 6128583 h 6348117"/>
              <a:gd name="connsiteX4" fmla="*/ 3042758 w 5870224"/>
              <a:gd name="connsiteY4" fmla="*/ 6128583 h 6348117"/>
              <a:gd name="connsiteX5" fmla="*/ 819342 w 5870224"/>
              <a:gd name="connsiteY5" fmla="*/ 4844886 h 6348117"/>
              <a:gd name="connsiteX6" fmla="*/ 0 w 5870224"/>
              <a:gd name="connsiteY6" fmla="*/ 3425740 h 6348117"/>
              <a:gd name="connsiteX7" fmla="*/ 0 w 5870224"/>
              <a:gd name="connsiteY7" fmla="*/ 858395 h 6348117"/>
              <a:gd name="connsiteX8" fmla="*/ 219543 w 5870224"/>
              <a:gd name="connsiteY8" fmla="*/ 39043 h 634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0224" h="6348117">
                <a:moveTo>
                  <a:pt x="245589" y="0"/>
                </a:moveTo>
                <a:lnTo>
                  <a:pt x="5870224" y="0"/>
                </a:lnTo>
                <a:lnTo>
                  <a:pt x="5870224" y="5442234"/>
                </a:lnTo>
                <a:lnTo>
                  <a:pt x="4681443" y="6128583"/>
                </a:lnTo>
                <a:cubicBezTo>
                  <a:pt x="4174432" y="6421296"/>
                  <a:pt x="3549766" y="6421296"/>
                  <a:pt x="3042758" y="6128583"/>
                </a:cubicBezTo>
                <a:lnTo>
                  <a:pt x="819342" y="4844886"/>
                </a:lnTo>
                <a:cubicBezTo>
                  <a:pt x="312334" y="4552170"/>
                  <a:pt x="0" y="4011194"/>
                  <a:pt x="0" y="3425740"/>
                </a:cubicBezTo>
                <a:lnTo>
                  <a:pt x="0" y="858395"/>
                </a:lnTo>
                <a:cubicBezTo>
                  <a:pt x="0" y="565667"/>
                  <a:pt x="78083" y="284059"/>
                  <a:pt x="219543" y="3904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8" name="Title 1">
            <a:extLst>
              <a:ext uri="{FF2B5EF4-FFF2-40B4-BE49-F238E27FC236}">
                <a16:creationId xmlns:a16="http://schemas.microsoft.com/office/drawing/2014/main" id="{DB8ACB58-9EB8-6B92-06E6-747E3649FDCF}"/>
              </a:ext>
            </a:extLst>
          </p:cNvPr>
          <p:cNvSpPr>
            <a:spLocks noGrp="1"/>
          </p:cNvSpPr>
          <p:nvPr>
            <p:ph type="title"/>
          </p:nvPr>
        </p:nvSpPr>
        <p:spPr>
          <a:xfrm>
            <a:off x="706055" y="515598"/>
            <a:ext cx="5626625" cy="1325563"/>
          </a:xfrm>
        </p:spPr>
        <p:txBody>
          <a:bodyPr/>
          <a:lstStyle/>
          <a:p>
            <a:r>
              <a:rPr lang="en-US"/>
              <a:t>Click to edit Master title style</a:t>
            </a:r>
          </a:p>
        </p:txBody>
      </p:sp>
      <p:sp>
        <p:nvSpPr>
          <p:cNvPr id="9" name="Content Placeholder 6">
            <a:extLst>
              <a:ext uri="{FF2B5EF4-FFF2-40B4-BE49-F238E27FC236}">
                <a16:creationId xmlns:a16="http://schemas.microsoft.com/office/drawing/2014/main" id="{0D5B7E25-4C26-EA0E-D888-F155EE7E6A07}"/>
              </a:ext>
            </a:extLst>
          </p:cNvPr>
          <p:cNvSpPr>
            <a:spLocks noGrp="1"/>
          </p:cNvSpPr>
          <p:nvPr>
            <p:ph sz="quarter" idx="13"/>
          </p:nvPr>
        </p:nvSpPr>
        <p:spPr>
          <a:xfrm>
            <a:off x="706055" y="2017373"/>
            <a:ext cx="5626625" cy="4211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C11098A4-2732-21A0-E672-87BC6CF22307}"/>
              </a:ext>
            </a:extLst>
          </p:cNvPr>
          <p:cNvSpPr>
            <a:spLocks noGrp="1"/>
          </p:cNvSpPr>
          <p:nvPr>
            <p:ph type="pic" sz="quarter" idx="14"/>
          </p:nvPr>
        </p:nvSpPr>
        <p:spPr>
          <a:xfrm>
            <a:off x="6789880" y="515598"/>
            <a:ext cx="4737620" cy="5713413"/>
          </a:xfrm>
          <a:prstGeom prst="roundRect">
            <a:avLst>
              <a:gd name="adj" fmla="val 12306"/>
            </a:avLst>
          </a:prstGeom>
        </p:spPr>
        <p:txBody>
          <a:bodyPr/>
          <a:lstStyle/>
          <a:p>
            <a:r>
              <a:rPr lang="en-US"/>
              <a:t>Click icon to add picture</a:t>
            </a:r>
          </a:p>
        </p:txBody>
      </p:sp>
    </p:spTree>
    <p:extLst>
      <p:ext uri="{BB962C8B-B14F-4D97-AF65-F5344CB8AC3E}">
        <p14:creationId xmlns:p14="http://schemas.microsoft.com/office/powerpoint/2010/main" val="1960654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ft Pictur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D3EE84-869F-07B9-C747-47A01B91E10C}"/>
              </a:ext>
            </a:extLst>
          </p:cNvPr>
          <p:cNvSpPr>
            <a:spLocks noGrp="1"/>
          </p:cNvSpPr>
          <p:nvPr>
            <p:ph type="title"/>
          </p:nvPr>
        </p:nvSpPr>
        <p:spPr>
          <a:xfrm>
            <a:off x="5900875" y="515598"/>
            <a:ext cx="5626625" cy="1325563"/>
          </a:xfrm>
        </p:spPr>
        <p:txBody>
          <a:bodyPr/>
          <a:lstStyle/>
          <a:p>
            <a:r>
              <a:rPr lang="en-US"/>
              <a:t>Click to edit Master title style</a:t>
            </a:r>
          </a:p>
        </p:txBody>
      </p:sp>
      <p:sp>
        <p:nvSpPr>
          <p:cNvPr id="6" name="Content Placeholder 6">
            <a:extLst>
              <a:ext uri="{FF2B5EF4-FFF2-40B4-BE49-F238E27FC236}">
                <a16:creationId xmlns:a16="http://schemas.microsoft.com/office/drawing/2014/main" id="{BB34C586-1CA7-9AAB-1D93-B209B0968C52}"/>
              </a:ext>
            </a:extLst>
          </p:cNvPr>
          <p:cNvSpPr>
            <a:spLocks noGrp="1"/>
          </p:cNvSpPr>
          <p:nvPr>
            <p:ph sz="quarter" idx="13"/>
          </p:nvPr>
        </p:nvSpPr>
        <p:spPr>
          <a:xfrm>
            <a:off x="5900875" y="2017373"/>
            <a:ext cx="5626625" cy="4211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4">
            <a:extLst>
              <a:ext uri="{FF2B5EF4-FFF2-40B4-BE49-F238E27FC236}">
                <a16:creationId xmlns:a16="http://schemas.microsoft.com/office/drawing/2014/main" id="{77A57AF9-0463-CCAC-4510-4E37E09C79BE}"/>
              </a:ext>
            </a:extLst>
          </p:cNvPr>
          <p:cNvSpPr>
            <a:spLocks noGrp="1"/>
          </p:cNvSpPr>
          <p:nvPr>
            <p:ph type="pic" sz="quarter" idx="14"/>
          </p:nvPr>
        </p:nvSpPr>
        <p:spPr>
          <a:xfrm>
            <a:off x="706055" y="515598"/>
            <a:ext cx="4737620" cy="5713413"/>
          </a:xfrm>
          <a:prstGeom prst="roundRect">
            <a:avLst>
              <a:gd name="adj" fmla="val 12306"/>
            </a:avLst>
          </a:prstGeom>
        </p:spPr>
        <p:txBody>
          <a:bodyPr/>
          <a:lstStyle/>
          <a:p>
            <a:r>
              <a:rPr lang="en-US"/>
              <a:t>Click icon to add picture</a:t>
            </a:r>
          </a:p>
        </p:txBody>
      </p:sp>
    </p:spTree>
    <p:extLst>
      <p:ext uri="{BB962C8B-B14F-4D97-AF65-F5344CB8AC3E}">
        <p14:creationId xmlns:p14="http://schemas.microsoft.com/office/powerpoint/2010/main" val="104801110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eft Picture (fancy)">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A8D8D06B-3458-D12C-BC7F-7FDA8694A5ED}"/>
              </a:ext>
            </a:extLst>
          </p:cNvPr>
          <p:cNvSpPr/>
          <p:nvPr/>
        </p:nvSpPr>
        <p:spPr>
          <a:xfrm rot="10800000">
            <a:off x="-2295" y="3562100"/>
            <a:ext cx="3047781" cy="3295900"/>
          </a:xfrm>
          <a:custGeom>
            <a:avLst/>
            <a:gdLst>
              <a:gd name="connsiteX0" fmla="*/ 245589 w 5870224"/>
              <a:gd name="connsiteY0" fmla="*/ 0 h 6348117"/>
              <a:gd name="connsiteX1" fmla="*/ 5870224 w 5870224"/>
              <a:gd name="connsiteY1" fmla="*/ 0 h 6348117"/>
              <a:gd name="connsiteX2" fmla="*/ 5870224 w 5870224"/>
              <a:gd name="connsiteY2" fmla="*/ 5442234 h 6348117"/>
              <a:gd name="connsiteX3" fmla="*/ 4681443 w 5870224"/>
              <a:gd name="connsiteY3" fmla="*/ 6128583 h 6348117"/>
              <a:gd name="connsiteX4" fmla="*/ 3042758 w 5870224"/>
              <a:gd name="connsiteY4" fmla="*/ 6128583 h 6348117"/>
              <a:gd name="connsiteX5" fmla="*/ 819342 w 5870224"/>
              <a:gd name="connsiteY5" fmla="*/ 4844886 h 6348117"/>
              <a:gd name="connsiteX6" fmla="*/ 0 w 5870224"/>
              <a:gd name="connsiteY6" fmla="*/ 3425740 h 6348117"/>
              <a:gd name="connsiteX7" fmla="*/ 0 w 5870224"/>
              <a:gd name="connsiteY7" fmla="*/ 858395 h 6348117"/>
              <a:gd name="connsiteX8" fmla="*/ 219543 w 5870224"/>
              <a:gd name="connsiteY8" fmla="*/ 39043 h 634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0224" h="6348117">
                <a:moveTo>
                  <a:pt x="245589" y="0"/>
                </a:moveTo>
                <a:lnTo>
                  <a:pt x="5870224" y="0"/>
                </a:lnTo>
                <a:lnTo>
                  <a:pt x="5870224" y="5442234"/>
                </a:lnTo>
                <a:lnTo>
                  <a:pt x="4681443" y="6128583"/>
                </a:lnTo>
                <a:cubicBezTo>
                  <a:pt x="4174432" y="6421296"/>
                  <a:pt x="3549766" y="6421296"/>
                  <a:pt x="3042758" y="6128583"/>
                </a:cubicBezTo>
                <a:lnTo>
                  <a:pt x="819342" y="4844886"/>
                </a:lnTo>
                <a:cubicBezTo>
                  <a:pt x="312334" y="4552170"/>
                  <a:pt x="0" y="4011194"/>
                  <a:pt x="0" y="3425740"/>
                </a:cubicBezTo>
                <a:lnTo>
                  <a:pt x="0" y="858395"/>
                </a:lnTo>
                <a:cubicBezTo>
                  <a:pt x="0" y="565667"/>
                  <a:pt x="78083" y="284059"/>
                  <a:pt x="219543" y="3904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8" name="Freeform 7">
            <a:extLst>
              <a:ext uri="{FF2B5EF4-FFF2-40B4-BE49-F238E27FC236}">
                <a16:creationId xmlns:a16="http://schemas.microsoft.com/office/drawing/2014/main" id="{C01E9593-49AF-5D02-ACE8-5E99ADF41AAE}"/>
              </a:ext>
            </a:extLst>
          </p:cNvPr>
          <p:cNvSpPr/>
          <p:nvPr/>
        </p:nvSpPr>
        <p:spPr>
          <a:xfrm>
            <a:off x="1589649" y="2238504"/>
            <a:ext cx="2643804" cy="2971546"/>
          </a:xfrm>
          <a:custGeom>
            <a:avLst/>
            <a:gdLst>
              <a:gd name="connsiteX0" fmla="*/ 1321720 w 2643804"/>
              <a:gd name="connsiteY0" fmla="*/ 0 h 2971546"/>
              <a:gd name="connsiteX1" fmla="*/ 1347212 w 2643804"/>
              <a:gd name="connsiteY1" fmla="*/ 1296 h 2971546"/>
              <a:gd name="connsiteX2" fmla="*/ 1373067 w 2643804"/>
              <a:gd name="connsiteY2" fmla="*/ 5369 h 2971546"/>
              <a:gd name="connsiteX3" fmla="*/ 1399650 w 2643804"/>
              <a:gd name="connsiteY3" fmla="*/ 11851 h 2971546"/>
              <a:gd name="connsiteX4" fmla="*/ 1427145 w 2643804"/>
              <a:gd name="connsiteY4" fmla="*/ 21109 h 2971546"/>
              <a:gd name="connsiteX5" fmla="*/ 1456277 w 2643804"/>
              <a:gd name="connsiteY5" fmla="*/ 33145 h 2971546"/>
              <a:gd name="connsiteX6" fmla="*/ 1487230 w 2643804"/>
              <a:gd name="connsiteY6" fmla="*/ 47588 h 2971546"/>
              <a:gd name="connsiteX7" fmla="*/ 1520369 w 2643804"/>
              <a:gd name="connsiteY7" fmla="*/ 64808 h 2971546"/>
              <a:gd name="connsiteX8" fmla="*/ 1556057 w 2643804"/>
              <a:gd name="connsiteY8" fmla="*/ 84436 h 2971546"/>
              <a:gd name="connsiteX9" fmla="*/ 1594658 w 2643804"/>
              <a:gd name="connsiteY9" fmla="*/ 107026 h 2971546"/>
              <a:gd name="connsiteX10" fmla="*/ 1636718 w 2643804"/>
              <a:gd name="connsiteY10" fmla="*/ 132023 h 2971546"/>
              <a:gd name="connsiteX11" fmla="*/ 1682420 w 2643804"/>
              <a:gd name="connsiteY11" fmla="*/ 159983 h 2971546"/>
              <a:gd name="connsiteX12" fmla="*/ 1732311 w 2643804"/>
              <a:gd name="connsiteY12" fmla="*/ 190165 h 2971546"/>
              <a:gd name="connsiteX13" fmla="*/ 1786571 w 2643804"/>
              <a:gd name="connsiteY13" fmla="*/ 223310 h 2971546"/>
              <a:gd name="connsiteX14" fmla="*/ 1845564 w 2643804"/>
              <a:gd name="connsiteY14" fmla="*/ 258862 h 2971546"/>
              <a:gd name="connsiteX15" fmla="*/ 1909839 w 2643804"/>
              <a:gd name="connsiteY15" fmla="*/ 297377 h 2971546"/>
              <a:gd name="connsiteX16" fmla="*/ 1979758 w 2643804"/>
              <a:gd name="connsiteY16" fmla="*/ 338113 h 2971546"/>
              <a:gd name="connsiteX17" fmla="*/ 2049676 w 2643804"/>
              <a:gd name="connsiteY17" fmla="*/ 378665 h 2971546"/>
              <a:gd name="connsiteX18" fmla="*/ 2114862 w 2643804"/>
              <a:gd name="connsiteY18" fmla="*/ 415513 h 2971546"/>
              <a:gd name="connsiteX19" fmla="*/ 2174947 w 2643804"/>
              <a:gd name="connsiteY19" fmla="*/ 449213 h 2971546"/>
              <a:gd name="connsiteX20" fmla="*/ 2230664 w 2643804"/>
              <a:gd name="connsiteY20" fmla="*/ 480136 h 2971546"/>
              <a:gd name="connsiteX21" fmla="*/ 2281464 w 2643804"/>
              <a:gd name="connsiteY21" fmla="*/ 508281 h 2971546"/>
              <a:gd name="connsiteX22" fmla="*/ 2328259 w 2643804"/>
              <a:gd name="connsiteY22" fmla="*/ 534389 h 2971546"/>
              <a:gd name="connsiteX23" fmla="*/ 2370866 w 2643804"/>
              <a:gd name="connsiteY23" fmla="*/ 558461 h 2971546"/>
              <a:gd name="connsiteX24" fmla="*/ 2409467 w 2643804"/>
              <a:gd name="connsiteY24" fmla="*/ 580866 h 2971546"/>
              <a:gd name="connsiteX25" fmla="*/ 2444427 w 2643804"/>
              <a:gd name="connsiteY25" fmla="*/ 602345 h 2971546"/>
              <a:gd name="connsiteX26" fmla="*/ 2475926 w 2643804"/>
              <a:gd name="connsiteY26" fmla="*/ 622529 h 2971546"/>
              <a:gd name="connsiteX27" fmla="*/ 2503602 w 2643804"/>
              <a:gd name="connsiteY27" fmla="*/ 642157 h 2971546"/>
              <a:gd name="connsiteX28" fmla="*/ 2528547 w 2643804"/>
              <a:gd name="connsiteY28" fmla="*/ 661784 h 2971546"/>
              <a:gd name="connsiteX29" fmla="*/ 2550397 w 2643804"/>
              <a:gd name="connsiteY29" fmla="*/ 681041 h 2971546"/>
              <a:gd name="connsiteX30" fmla="*/ 2569151 w 2643804"/>
              <a:gd name="connsiteY30" fmla="*/ 700854 h 2971546"/>
              <a:gd name="connsiteX31" fmla="*/ 2585538 w 2643804"/>
              <a:gd name="connsiteY31" fmla="*/ 721407 h 2971546"/>
              <a:gd name="connsiteX32" fmla="*/ 2599376 w 2643804"/>
              <a:gd name="connsiteY32" fmla="*/ 742886 h 2971546"/>
              <a:gd name="connsiteX33" fmla="*/ 2610847 w 2643804"/>
              <a:gd name="connsiteY33" fmla="*/ 765662 h 2971546"/>
              <a:gd name="connsiteX34" fmla="*/ 2620316 w 2643804"/>
              <a:gd name="connsiteY34" fmla="*/ 790103 h 2971546"/>
              <a:gd name="connsiteX35" fmla="*/ 2627963 w 2643804"/>
              <a:gd name="connsiteY35" fmla="*/ 816582 h 2971546"/>
              <a:gd name="connsiteX36" fmla="*/ 2633608 w 2643804"/>
              <a:gd name="connsiteY36" fmla="*/ 845283 h 2971546"/>
              <a:gd name="connsiteX37" fmla="*/ 2638159 w 2643804"/>
              <a:gd name="connsiteY37" fmla="*/ 876577 h 2971546"/>
              <a:gd name="connsiteX38" fmla="*/ 2641073 w 2643804"/>
              <a:gd name="connsiteY38" fmla="*/ 910833 h 2971546"/>
              <a:gd name="connsiteX39" fmla="*/ 2642894 w 2643804"/>
              <a:gd name="connsiteY39" fmla="*/ 948236 h 2971546"/>
              <a:gd name="connsiteX40" fmla="*/ 2643622 w 2643804"/>
              <a:gd name="connsiteY40" fmla="*/ 989343 h 2971546"/>
              <a:gd name="connsiteX41" fmla="*/ 2643804 w 2643804"/>
              <a:gd name="connsiteY41" fmla="*/ 1034523 h 2971546"/>
              <a:gd name="connsiteX42" fmla="*/ 2643258 w 2643804"/>
              <a:gd name="connsiteY42" fmla="*/ 1083777 h 2971546"/>
              <a:gd name="connsiteX43" fmla="*/ 2642165 w 2643804"/>
              <a:gd name="connsiteY43" fmla="*/ 1137291 h 2971546"/>
              <a:gd name="connsiteX44" fmla="*/ 2641073 w 2643804"/>
              <a:gd name="connsiteY44" fmla="*/ 1195988 h 2971546"/>
              <a:gd name="connsiteX45" fmla="*/ 2639798 w 2643804"/>
              <a:gd name="connsiteY45" fmla="*/ 1259870 h 2971546"/>
              <a:gd name="connsiteX46" fmla="*/ 2638705 w 2643804"/>
              <a:gd name="connsiteY46" fmla="*/ 1329122 h 2971546"/>
              <a:gd name="connsiteX47" fmla="*/ 2637795 w 2643804"/>
              <a:gd name="connsiteY47" fmla="*/ 1404485 h 2971546"/>
              <a:gd name="connsiteX48" fmla="*/ 2637431 w 2643804"/>
              <a:gd name="connsiteY48" fmla="*/ 1485773 h 2971546"/>
              <a:gd name="connsiteX49" fmla="*/ 2637795 w 2643804"/>
              <a:gd name="connsiteY49" fmla="*/ 1567061 h 2971546"/>
              <a:gd name="connsiteX50" fmla="*/ 2638705 w 2643804"/>
              <a:gd name="connsiteY50" fmla="*/ 1642424 h 2971546"/>
              <a:gd name="connsiteX51" fmla="*/ 2639798 w 2643804"/>
              <a:gd name="connsiteY51" fmla="*/ 1711676 h 2971546"/>
              <a:gd name="connsiteX52" fmla="*/ 2641073 w 2643804"/>
              <a:gd name="connsiteY52" fmla="*/ 1775558 h 2971546"/>
              <a:gd name="connsiteX53" fmla="*/ 2642165 w 2643804"/>
              <a:gd name="connsiteY53" fmla="*/ 1834256 h 2971546"/>
              <a:gd name="connsiteX54" fmla="*/ 2643258 w 2643804"/>
              <a:gd name="connsiteY54" fmla="*/ 1887769 h 2971546"/>
              <a:gd name="connsiteX55" fmla="*/ 2643804 w 2643804"/>
              <a:gd name="connsiteY55" fmla="*/ 1937023 h 2971546"/>
              <a:gd name="connsiteX56" fmla="*/ 2643622 w 2643804"/>
              <a:gd name="connsiteY56" fmla="*/ 1982204 h 2971546"/>
              <a:gd name="connsiteX57" fmla="*/ 2642894 w 2643804"/>
              <a:gd name="connsiteY57" fmla="*/ 2023311 h 2971546"/>
              <a:gd name="connsiteX58" fmla="*/ 2641073 w 2643804"/>
              <a:gd name="connsiteY58" fmla="*/ 2060714 h 2971546"/>
              <a:gd name="connsiteX59" fmla="*/ 2638159 w 2643804"/>
              <a:gd name="connsiteY59" fmla="*/ 2094970 h 2971546"/>
              <a:gd name="connsiteX60" fmla="*/ 2633790 w 2643804"/>
              <a:gd name="connsiteY60" fmla="*/ 2126263 h 2971546"/>
              <a:gd name="connsiteX61" fmla="*/ 2627963 w 2643804"/>
              <a:gd name="connsiteY61" fmla="*/ 2154963 h 2971546"/>
              <a:gd name="connsiteX62" fmla="*/ 2620316 w 2643804"/>
              <a:gd name="connsiteY62" fmla="*/ 2181442 h 2971546"/>
              <a:gd name="connsiteX63" fmla="*/ 2610847 w 2643804"/>
              <a:gd name="connsiteY63" fmla="*/ 2205884 h 2971546"/>
              <a:gd name="connsiteX64" fmla="*/ 2599376 w 2643804"/>
              <a:gd name="connsiteY64" fmla="*/ 2228660 h 2971546"/>
              <a:gd name="connsiteX65" fmla="*/ 2585538 w 2643804"/>
              <a:gd name="connsiteY65" fmla="*/ 2250139 h 2971546"/>
              <a:gd name="connsiteX66" fmla="*/ 2569151 w 2643804"/>
              <a:gd name="connsiteY66" fmla="*/ 2270692 h 2971546"/>
              <a:gd name="connsiteX67" fmla="*/ 2550397 w 2643804"/>
              <a:gd name="connsiteY67" fmla="*/ 2290505 h 2971546"/>
              <a:gd name="connsiteX68" fmla="*/ 2528547 w 2643804"/>
              <a:gd name="connsiteY68" fmla="*/ 2309763 h 2971546"/>
              <a:gd name="connsiteX69" fmla="*/ 2503784 w 2643804"/>
              <a:gd name="connsiteY69" fmla="*/ 2329390 h 2971546"/>
              <a:gd name="connsiteX70" fmla="*/ 2475926 w 2643804"/>
              <a:gd name="connsiteY70" fmla="*/ 2349018 h 2971546"/>
              <a:gd name="connsiteX71" fmla="*/ 2444427 w 2643804"/>
              <a:gd name="connsiteY71" fmla="*/ 2369386 h 2971546"/>
              <a:gd name="connsiteX72" fmla="*/ 2409649 w 2643804"/>
              <a:gd name="connsiteY72" fmla="*/ 2390680 h 2971546"/>
              <a:gd name="connsiteX73" fmla="*/ 2370866 w 2643804"/>
              <a:gd name="connsiteY73" fmla="*/ 2413085 h 2971546"/>
              <a:gd name="connsiteX74" fmla="*/ 2328259 w 2643804"/>
              <a:gd name="connsiteY74" fmla="*/ 2437156 h 2971546"/>
              <a:gd name="connsiteX75" fmla="*/ 2281464 w 2643804"/>
              <a:gd name="connsiteY75" fmla="*/ 2463265 h 2971546"/>
              <a:gd name="connsiteX76" fmla="*/ 2230664 w 2643804"/>
              <a:gd name="connsiteY76" fmla="*/ 2491596 h 2971546"/>
              <a:gd name="connsiteX77" fmla="*/ 2174947 w 2643804"/>
              <a:gd name="connsiteY77" fmla="*/ 2522518 h 2971546"/>
              <a:gd name="connsiteX78" fmla="*/ 2114862 w 2643804"/>
              <a:gd name="connsiteY78" fmla="*/ 2556034 h 2971546"/>
              <a:gd name="connsiteX79" fmla="*/ 2049676 w 2643804"/>
              <a:gd name="connsiteY79" fmla="*/ 2592881 h 2971546"/>
              <a:gd name="connsiteX80" fmla="*/ 1979758 w 2643804"/>
              <a:gd name="connsiteY80" fmla="*/ 2633433 h 2971546"/>
              <a:gd name="connsiteX81" fmla="*/ 1909839 w 2643804"/>
              <a:gd name="connsiteY81" fmla="*/ 2674169 h 2971546"/>
              <a:gd name="connsiteX82" fmla="*/ 1845564 w 2643804"/>
              <a:gd name="connsiteY82" fmla="*/ 2712684 h 2971546"/>
              <a:gd name="connsiteX83" fmla="*/ 1786571 w 2643804"/>
              <a:gd name="connsiteY83" fmla="*/ 2748236 h 2971546"/>
              <a:gd name="connsiteX84" fmla="*/ 1732311 w 2643804"/>
              <a:gd name="connsiteY84" fmla="*/ 2781380 h 2971546"/>
              <a:gd name="connsiteX85" fmla="*/ 1682420 w 2643804"/>
              <a:gd name="connsiteY85" fmla="*/ 2811563 h 2971546"/>
              <a:gd name="connsiteX86" fmla="*/ 1636718 w 2643804"/>
              <a:gd name="connsiteY86" fmla="*/ 2839522 h 2971546"/>
              <a:gd name="connsiteX87" fmla="*/ 1594658 w 2643804"/>
              <a:gd name="connsiteY87" fmla="*/ 2864520 h 2971546"/>
              <a:gd name="connsiteX88" fmla="*/ 1556057 w 2643804"/>
              <a:gd name="connsiteY88" fmla="*/ 2887111 h 2971546"/>
              <a:gd name="connsiteX89" fmla="*/ 1520369 w 2643804"/>
              <a:gd name="connsiteY89" fmla="*/ 2906738 h 2971546"/>
              <a:gd name="connsiteX90" fmla="*/ 1487230 w 2643804"/>
              <a:gd name="connsiteY90" fmla="*/ 2923959 h 2971546"/>
              <a:gd name="connsiteX91" fmla="*/ 1456277 w 2643804"/>
              <a:gd name="connsiteY91" fmla="*/ 2938401 h 2971546"/>
              <a:gd name="connsiteX92" fmla="*/ 1427145 w 2643804"/>
              <a:gd name="connsiteY92" fmla="*/ 2950438 h 2971546"/>
              <a:gd name="connsiteX93" fmla="*/ 1399650 w 2643804"/>
              <a:gd name="connsiteY93" fmla="*/ 2959696 h 2971546"/>
              <a:gd name="connsiteX94" fmla="*/ 1373067 w 2643804"/>
              <a:gd name="connsiteY94" fmla="*/ 2966176 h 2971546"/>
              <a:gd name="connsiteX95" fmla="*/ 1347212 w 2643804"/>
              <a:gd name="connsiteY95" fmla="*/ 2970250 h 2971546"/>
              <a:gd name="connsiteX96" fmla="*/ 1321720 w 2643804"/>
              <a:gd name="connsiteY96" fmla="*/ 2971546 h 2971546"/>
              <a:gd name="connsiteX97" fmla="*/ 1296593 w 2643804"/>
              <a:gd name="connsiteY97" fmla="*/ 2970250 h 2971546"/>
              <a:gd name="connsiteX98" fmla="*/ 1270737 w 2643804"/>
              <a:gd name="connsiteY98" fmla="*/ 2966176 h 2971546"/>
              <a:gd name="connsiteX99" fmla="*/ 1244154 w 2643804"/>
              <a:gd name="connsiteY99" fmla="*/ 2959696 h 2971546"/>
              <a:gd name="connsiteX100" fmla="*/ 1216660 w 2643804"/>
              <a:gd name="connsiteY100" fmla="*/ 2950438 h 2971546"/>
              <a:gd name="connsiteX101" fmla="*/ 1187526 w 2643804"/>
              <a:gd name="connsiteY101" fmla="*/ 2938401 h 2971546"/>
              <a:gd name="connsiteX102" fmla="*/ 1156574 w 2643804"/>
              <a:gd name="connsiteY102" fmla="*/ 2923959 h 2971546"/>
              <a:gd name="connsiteX103" fmla="*/ 1123435 w 2643804"/>
              <a:gd name="connsiteY103" fmla="*/ 2906738 h 2971546"/>
              <a:gd name="connsiteX104" fmla="*/ 1087747 w 2643804"/>
              <a:gd name="connsiteY104" fmla="*/ 2887111 h 2971546"/>
              <a:gd name="connsiteX105" fmla="*/ 1049146 w 2643804"/>
              <a:gd name="connsiteY105" fmla="*/ 2864520 h 2971546"/>
              <a:gd name="connsiteX106" fmla="*/ 1007086 w 2643804"/>
              <a:gd name="connsiteY106" fmla="*/ 2839522 h 2971546"/>
              <a:gd name="connsiteX107" fmla="*/ 961383 w 2643804"/>
              <a:gd name="connsiteY107" fmla="*/ 2811563 h 2971546"/>
              <a:gd name="connsiteX108" fmla="*/ 911494 w 2643804"/>
              <a:gd name="connsiteY108" fmla="*/ 2781380 h 2971546"/>
              <a:gd name="connsiteX109" fmla="*/ 857233 w 2643804"/>
              <a:gd name="connsiteY109" fmla="*/ 2748236 h 2971546"/>
              <a:gd name="connsiteX110" fmla="*/ 798240 w 2643804"/>
              <a:gd name="connsiteY110" fmla="*/ 2712684 h 2971546"/>
              <a:gd name="connsiteX111" fmla="*/ 733965 w 2643804"/>
              <a:gd name="connsiteY111" fmla="*/ 2674169 h 2971546"/>
              <a:gd name="connsiteX112" fmla="*/ 664046 w 2643804"/>
              <a:gd name="connsiteY112" fmla="*/ 2633433 h 2971546"/>
              <a:gd name="connsiteX113" fmla="*/ 594128 w 2643804"/>
              <a:gd name="connsiteY113" fmla="*/ 2592881 h 2971546"/>
              <a:gd name="connsiteX114" fmla="*/ 528943 w 2643804"/>
              <a:gd name="connsiteY114" fmla="*/ 2556034 h 2971546"/>
              <a:gd name="connsiteX115" fmla="*/ 468857 w 2643804"/>
              <a:gd name="connsiteY115" fmla="*/ 2522333 h 2971546"/>
              <a:gd name="connsiteX116" fmla="*/ 413140 w 2643804"/>
              <a:gd name="connsiteY116" fmla="*/ 2491411 h 2971546"/>
              <a:gd name="connsiteX117" fmla="*/ 362340 w 2643804"/>
              <a:gd name="connsiteY117" fmla="*/ 2463265 h 2971546"/>
              <a:gd name="connsiteX118" fmla="*/ 315545 w 2643804"/>
              <a:gd name="connsiteY118" fmla="*/ 2437156 h 2971546"/>
              <a:gd name="connsiteX119" fmla="*/ 272938 w 2643804"/>
              <a:gd name="connsiteY119" fmla="*/ 2413085 h 2971546"/>
              <a:gd name="connsiteX120" fmla="*/ 234337 w 2643804"/>
              <a:gd name="connsiteY120" fmla="*/ 2390680 h 2971546"/>
              <a:gd name="connsiteX121" fmla="*/ 199378 w 2643804"/>
              <a:gd name="connsiteY121" fmla="*/ 2369201 h 2971546"/>
              <a:gd name="connsiteX122" fmla="*/ 167878 w 2643804"/>
              <a:gd name="connsiteY122" fmla="*/ 2349018 h 2971546"/>
              <a:gd name="connsiteX123" fmla="*/ 140202 w 2643804"/>
              <a:gd name="connsiteY123" fmla="*/ 2329390 h 2971546"/>
              <a:gd name="connsiteX124" fmla="*/ 115256 w 2643804"/>
              <a:gd name="connsiteY124" fmla="*/ 2309763 h 2971546"/>
              <a:gd name="connsiteX125" fmla="*/ 93407 w 2643804"/>
              <a:gd name="connsiteY125" fmla="*/ 2290505 h 2971546"/>
              <a:gd name="connsiteX126" fmla="*/ 74652 w 2643804"/>
              <a:gd name="connsiteY126" fmla="*/ 2270692 h 2971546"/>
              <a:gd name="connsiteX127" fmla="*/ 58266 w 2643804"/>
              <a:gd name="connsiteY127" fmla="*/ 2250139 h 2971546"/>
              <a:gd name="connsiteX128" fmla="*/ 44428 w 2643804"/>
              <a:gd name="connsiteY128" fmla="*/ 2228660 h 2971546"/>
              <a:gd name="connsiteX129" fmla="*/ 32956 w 2643804"/>
              <a:gd name="connsiteY129" fmla="*/ 2205884 h 2971546"/>
              <a:gd name="connsiteX130" fmla="*/ 23488 w 2643804"/>
              <a:gd name="connsiteY130" fmla="*/ 2181442 h 2971546"/>
              <a:gd name="connsiteX131" fmla="*/ 15841 w 2643804"/>
              <a:gd name="connsiteY131" fmla="*/ 2154963 h 2971546"/>
              <a:gd name="connsiteX132" fmla="*/ 10196 w 2643804"/>
              <a:gd name="connsiteY132" fmla="*/ 2126263 h 2971546"/>
              <a:gd name="connsiteX133" fmla="*/ 5644 w 2643804"/>
              <a:gd name="connsiteY133" fmla="*/ 2094970 h 2971546"/>
              <a:gd name="connsiteX134" fmla="*/ 2732 w 2643804"/>
              <a:gd name="connsiteY134" fmla="*/ 2060714 h 2971546"/>
              <a:gd name="connsiteX135" fmla="*/ 910 w 2643804"/>
              <a:gd name="connsiteY135" fmla="*/ 2023311 h 2971546"/>
              <a:gd name="connsiteX136" fmla="*/ 182 w 2643804"/>
              <a:gd name="connsiteY136" fmla="*/ 1982204 h 2971546"/>
              <a:gd name="connsiteX137" fmla="*/ 0 w 2643804"/>
              <a:gd name="connsiteY137" fmla="*/ 1937023 h 2971546"/>
              <a:gd name="connsiteX138" fmla="*/ 546 w 2643804"/>
              <a:gd name="connsiteY138" fmla="*/ 1887769 h 2971546"/>
              <a:gd name="connsiteX139" fmla="*/ 1639 w 2643804"/>
              <a:gd name="connsiteY139" fmla="*/ 1834256 h 2971546"/>
              <a:gd name="connsiteX140" fmla="*/ 2732 w 2643804"/>
              <a:gd name="connsiteY140" fmla="*/ 1775558 h 2971546"/>
              <a:gd name="connsiteX141" fmla="*/ 4006 w 2643804"/>
              <a:gd name="connsiteY141" fmla="*/ 1711676 h 2971546"/>
              <a:gd name="connsiteX142" fmla="*/ 5098 w 2643804"/>
              <a:gd name="connsiteY142" fmla="*/ 1642424 h 2971546"/>
              <a:gd name="connsiteX143" fmla="*/ 6008 w 2643804"/>
              <a:gd name="connsiteY143" fmla="*/ 1567061 h 2971546"/>
              <a:gd name="connsiteX144" fmla="*/ 6372 w 2643804"/>
              <a:gd name="connsiteY144" fmla="*/ 1485773 h 2971546"/>
              <a:gd name="connsiteX145" fmla="*/ 6008 w 2643804"/>
              <a:gd name="connsiteY145" fmla="*/ 1404485 h 2971546"/>
              <a:gd name="connsiteX146" fmla="*/ 5098 w 2643804"/>
              <a:gd name="connsiteY146" fmla="*/ 1329122 h 2971546"/>
              <a:gd name="connsiteX147" fmla="*/ 4006 w 2643804"/>
              <a:gd name="connsiteY147" fmla="*/ 1259870 h 2971546"/>
              <a:gd name="connsiteX148" fmla="*/ 2732 w 2643804"/>
              <a:gd name="connsiteY148" fmla="*/ 1195988 h 2971546"/>
              <a:gd name="connsiteX149" fmla="*/ 1639 w 2643804"/>
              <a:gd name="connsiteY149" fmla="*/ 1137291 h 2971546"/>
              <a:gd name="connsiteX150" fmla="*/ 546 w 2643804"/>
              <a:gd name="connsiteY150" fmla="*/ 1083777 h 2971546"/>
              <a:gd name="connsiteX151" fmla="*/ 0 w 2643804"/>
              <a:gd name="connsiteY151" fmla="*/ 1034523 h 2971546"/>
              <a:gd name="connsiteX152" fmla="*/ 182 w 2643804"/>
              <a:gd name="connsiteY152" fmla="*/ 989343 h 2971546"/>
              <a:gd name="connsiteX153" fmla="*/ 910 w 2643804"/>
              <a:gd name="connsiteY153" fmla="*/ 948236 h 2971546"/>
              <a:gd name="connsiteX154" fmla="*/ 2732 w 2643804"/>
              <a:gd name="connsiteY154" fmla="*/ 910833 h 2971546"/>
              <a:gd name="connsiteX155" fmla="*/ 5644 w 2643804"/>
              <a:gd name="connsiteY155" fmla="*/ 876577 h 2971546"/>
              <a:gd name="connsiteX156" fmla="*/ 10014 w 2643804"/>
              <a:gd name="connsiteY156" fmla="*/ 845283 h 2971546"/>
              <a:gd name="connsiteX157" fmla="*/ 15841 w 2643804"/>
              <a:gd name="connsiteY157" fmla="*/ 816582 h 2971546"/>
              <a:gd name="connsiteX158" fmla="*/ 23488 w 2643804"/>
              <a:gd name="connsiteY158" fmla="*/ 790103 h 2971546"/>
              <a:gd name="connsiteX159" fmla="*/ 32956 w 2643804"/>
              <a:gd name="connsiteY159" fmla="*/ 765662 h 2971546"/>
              <a:gd name="connsiteX160" fmla="*/ 44428 w 2643804"/>
              <a:gd name="connsiteY160" fmla="*/ 742886 h 2971546"/>
              <a:gd name="connsiteX161" fmla="*/ 58266 w 2643804"/>
              <a:gd name="connsiteY161" fmla="*/ 721407 h 2971546"/>
              <a:gd name="connsiteX162" fmla="*/ 74652 w 2643804"/>
              <a:gd name="connsiteY162" fmla="*/ 700854 h 2971546"/>
              <a:gd name="connsiteX163" fmla="*/ 93407 w 2643804"/>
              <a:gd name="connsiteY163" fmla="*/ 681041 h 2971546"/>
              <a:gd name="connsiteX164" fmla="*/ 115256 w 2643804"/>
              <a:gd name="connsiteY164" fmla="*/ 661784 h 2971546"/>
              <a:gd name="connsiteX165" fmla="*/ 140020 w 2643804"/>
              <a:gd name="connsiteY165" fmla="*/ 642157 h 2971546"/>
              <a:gd name="connsiteX166" fmla="*/ 167878 w 2643804"/>
              <a:gd name="connsiteY166" fmla="*/ 622529 h 2971546"/>
              <a:gd name="connsiteX167" fmla="*/ 199378 w 2643804"/>
              <a:gd name="connsiteY167" fmla="*/ 602161 h 2971546"/>
              <a:gd name="connsiteX168" fmla="*/ 234155 w 2643804"/>
              <a:gd name="connsiteY168" fmla="*/ 580866 h 2971546"/>
              <a:gd name="connsiteX169" fmla="*/ 272938 w 2643804"/>
              <a:gd name="connsiteY169" fmla="*/ 558461 h 2971546"/>
              <a:gd name="connsiteX170" fmla="*/ 315545 w 2643804"/>
              <a:gd name="connsiteY170" fmla="*/ 534389 h 2971546"/>
              <a:gd name="connsiteX171" fmla="*/ 362340 w 2643804"/>
              <a:gd name="connsiteY171" fmla="*/ 508281 h 2971546"/>
              <a:gd name="connsiteX172" fmla="*/ 413140 w 2643804"/>
              <a:gd name="connsiteY172" fmla="*/ 479951 h 2971546"/>
              <a:gd name="connsiteX173" fmla="*/ 468857 w 2643804"/>
              <a:gd name="connsiteY173" fmla="*/ 449028 h 2971546"/>
              <a:gd name="connsiteX174" fmla="*/ 528943 w 2643804"/>
              <a:gd name="connsiteY174" fmla="*/ 415513 h 2971546"/>
              <a:gd name="connsiteX175" fmla="*/ 594128 w 2643804"/>
              <a:gd name="connsiteY175" fmla="*/ 378665 h 2971546"/>
              <a:gd name="connsiteX176" fmla="*/ 664046 w 2643804"/>
              <a:gd name="connsiteY176" fmla="*/ 338113 h 2971546"/>
              <a:gd name="connsiteX177" fmla="*/ 733965 w 2643804"/>
              <a:gd name="connsiteY177" fmla="*/ 297377 h 2971546"/>
              <a:gd name="connsiteX178" fmla="*/ 798240 w 2643804"/>
              <a:gd name="connsiteY178" fmla="*/ 258862 h 2971546"/>
              <a:gd name="connsiteX179" fmla="*/ 857233 w 2643804"/>
              <a:gd name="connsiteY179" fmla="*/ 223310 h 2971546"/>
              <a:gd name="connsiteX180" fmla="*/ 911494 w 2643804"/>
              <a:gd name="connsiteY180" fmla="*/ 190165 h 2971546"/>
              <a:gd name="connsiteX181" fmla="*/ 961383 w 2643804"/>
              <a:gd name="connsiteY181" fmla="*/ 159983 h 2971546"/>
              <a:gd name="connsiteX182" fmla="*/ 1007086 w 2643804"/>
              <a:gd name="connsiteY182" fmla="*/ 132023 h 2971546"/>
              <a:gd name="connsiteX183" fmla="*/ 1049146 w 2643804"/>
              <a:gd name="connsiteY183" fmla="*/ 107026 h 2971546"/>
              <a:gd name="connsiteX184" fmla="*/ 1087747 w 2643804"/>
              <a:gd name="connsiteY184" fmla="*/ 84436 h 2971546"/>
              <a:gd name="connsiteX185" fmla="*/ 1123435 w 2643804"/>
              <a:gd name="connsiteY185" fmla="*/ 64808 h 2971546"/>
              <a:gd name="connsiteX186" fmla="*/ 1156574 w 2643804"/>
              <a:gd name="connsiteY186" fmla="*/ 47588 h 2971546"/>
              <a:gd name="connsiteX187" fmla="*/ 1187526 w 2643804"/>
              <a:gd name="connsiteY187" fmla="*/ 33145 h 2971546"/>
              <a:gd name="connsiteX188" fmla="*/ 1216660 w 2643804"/>
              <a:gd name="connsiteY188" fmla="*/ 21109 h 2971546"/>
              <a:gd name="connsiteX189" fmla="*/ 1244154 w 2643804"/>
              <a:gd name="connsiteY189" fmla="*/ 11851 h 2971546"/>
              <a:gd name="connsiteX190" fmla="*/ 1270737 w 2643804"/>
              <a:gd name="connsiteY190" fmla="*/ 5369 h 2971546"/>
              <a:gd name="connsiteX191" fmla="*/ 1296593 w 2643804"/>
              <a:gd name="connsiteY191" fmla="*/ 1296 h 297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643804" h="2971546">
                <a:moveTo>
                  <a:pt x="1321720" y="0"/>
                </a:moveTo>
                <a:lnTo>
                  <a:pt x="1347212" y="1296"/>
                </a:lnTo>
                <a:lnTo>
                  <a:pt x="1373067" y="5369"/>
                </a:lnTo>
                <a:lnTo>
                  <a:pt x="1399650" y="11851"/>
                </a:lnTo>
                <a:lnTo>
                  <a:pt x="1427145" y="21109"/>
                </a:lnTo>
                <a:lnTo>
                  <a:pt x="1456277" y="33145"/>
                </a:lnTo>
                <a:lnTo>
                  <a:pt x="1487230" y="47588"/>
                </a:lnTo>
                <a:lnTo>
                  <a:pt x="1520369" y="64808"/>
                </a:lnTo>
                <a:lnTo>
                  <a:pt x="1556057" y="84436"/>
                </a:lnTo>
                <a:lnTo>
                  <a:pt x="1594658" y="107026"/>
                </a:lnTo>
                <a:lnTo>
                  <a:pt x="1636718" y="132023"/>
                </a:lnTo>
                <a:lnTo>
                  <a:pt x="1682420" y="159983"/>
                </a:lnTo>
                <a:lnTo>
                  <a:pt x="1732311" y="190165"/>
                </a:lnTo>
                <a:lnTo>
                  <a:pt x="1786571" y="223310"/>
                </a:lnTo>
                <a:lnTo>
                  <a:pt x="1845564" y="258862"/>
                </a:lnTo>
                <a:lnTo>
                  <a:pt x="1909839" y="297377"/>
                </a:lnTo>
                <a:lnTo>
                  <a:pt x="1979758" y="338113"/>
                </a:lnTo>
                <a:lnTo>
                  <a:pt x="2049676" y="378665"/>
                </a:lnTo>
                <a:lnTo>
                  <a:pt x="2114862" y="415513"/>
                </a:lnTo>
                <a:lnTo>
                  <a:pt x="2174947" y="449213"/>
                </a:lnTo>
                <a:lnTo>
                  <a:pt x="2230664" y="480136"/>
                </a:lnTo>
                <a:lnTo>
                  <a:pt x="2281464" y="508281"/>
                </a:lnTo>
                <a:lnTo>
                  <a:pt x="2328259" y="534389"/>
                </a:lnTo>
                <a:lnTo>
                  <a:pt x="2370866" y="558461"/>
                </a:lnTo>
                <a:lnTo>
                  <a:pt x="2409467" y="580866"/>
                </a:lnTo>
                <a:lnTo>
                  <a:pt x="2444427" y="602345"/>
                </a:lnTo>
                <a:lnTo>
                  <a:pt x="2475926" y="622529"/>
                </a:lnTo>
                <a:lnTo>
                  <a:pt x="2503602" y="642157"/>
                </a:lnTo>
                <a:lnTo>
                  <a:pt x="2528547" y="661784"/>
                </a:lnTo>
                <a:lnTo>
                  <a:pt x="2550397" y="681041"/>
                </a:lnTo>
                <a:lnTo>
                  <a:pt x="2569151" y="700854"/>
                </a:lnTo>
                <a:lnTo>
                  <a:pt x="2585538" y="721407"/>
                </a:lnTo>
                <a:lnTo>
                  <a:pt x="2599376" y="742886"/>
                </a:lnTo>
                <a:lnTo>
                  <a:pt x="2610847" y="765662"/>
                </a:lnTo>
                <a:lnTo>
                  <a:pt x="2620316" y="790103"/>
                </a:lnTo>
                <a:lnTo>
                  <a:pt x="2627963" y="816582"/>
                </a:lnTo>
                <a:lnTo>
                  <a:pt x="2633608" y="845283"/>
                </a:lnTo>
                <a:lnTo>
                  <a:pt x="2638159" y="876577"/>
                </a:lnTo>
                <a:lnTo>
                  <a:pt x="2641073" y="910833"/>
                </a:lnTo>
                <a:lnTo>
                  <a:pt x="2642894" y="948236"/>
                </a:lnTo>
                <a:lnTo>
                  <a:pt x="2643622" y="989343"/>
                </a:lnTo>
                <a:lnTo>
                  <a:pt x="2643804" y="1034523"/>
                </a:lnTo>
                <a:lnTo>
                  <a:pt x="2643258" y="1083777"/>
                </a:lnTo>
                <a:lnTo>
                  <a:pt x="2642165" y="1137291"/>
                </a:lnTo>
                <a:lnTo>
                  <a:pt x="2641073" y="1195988"/>
                </a:lnTo>
                <a:lnTo>
                  <a:pt x="2639798" y="1259870"/>
                </a:lnTo>
                <a:lnTo>
                  <a:pt x="2638705" y="1329122"/>
                </a:lnTo>
                <a:lnTo>
                  <a:pt x="2637795" y="1404485"/>
                </a:lnTo>
                <a:lnTo>
                  <a:pt x="2637431" y="1485773"/>
                </a:lnTo>
                <a:lnTo>
                  <a:pt x="2637795" y="1567061"/>
                </a:lnTo>
                <a:lnTo>
                  <a:pt x="2638705" y="1642424"/>
                </a:lnTo>
                <a:lnTo>
                  <a:pt x="2639798" y="1711676"/>
                </a:lnTo>
                <a:lnTo>
                  <a:pt x="2641073" y="1775558"/>
                </a:lnTo>
                <a:lnTo>
                  <a:pt x="2642165" y="1834256"/>
                </a:lnTo>
                <a:lnTo>
                  <a:pt x="2643258" y="1887769"/>
                </a:lnTo>
                <a:lnTo>
                  <a:pt x="2643804" y="1937023"/>
                </a:lnTo>
                <a:lnTo>
                  <a:pt x="2643622" y="1982204"/>
                </a:lnTo>
                <a:lnTo>
                  <a:pt x="2642894" y="2023311"/>
                </a:lnTo>
                <a:lnTo>
                  <a:pt x="2641073" y="2060714"/>
                </a:lnTo>
                <a:lnTo>
                  <a:pt x="2638159" y="2094970"/>
                </a:lnTo>
                <a:lnTo>
                  <a:pt x="2633790" y="2126263"/>
                </a:lnTo>
                <a:lnTo>
                  <a:pt x="2627963" y="2154963"/>
                </a:lnTo>
                <a:lnTo>
                  <a:pt x="2620316" y="2181442"/>
                </a:lnTo>
                <a:lnTo>
                  <a:pt x="2610847" y="2205884"/>
                </a:lnTo>
                <a:lnTo>
                  <a:pt x="2599376" y="2228660"/>
                </a:lnTo>
                <a:lnTo>
                  <a:pt x="2585538" y="2250139"/>
                </a:lnTo>
                <a:lnTo>
                  <a:pt x="2569151" y="2270692"/>
                </a:lnTo>
                <a:lnTo>
                  <a:pt x="2550397" y="2290505"/>
                </a:lnTo>
                <a:lnTo>
                  <a:pt x="2528547" y="2309763"/>
                </a:lnTo>
                <a:lnTo>
                  <a:pt x="2503784" y="2329390"/>
                </a:lnTo>
                <a:lnTo>
                  <a:pt x="2475926" y="2349018"/>
                </a:lnTo>
                <a:lnTo>
                  <a:pt x="2444427" y="2369386"/>
                </a:lnTo>
                <a:lnTo>
                  <a:pt x="2409649" y="2390680"/>
                </a:lnTo>
                <a:lnTo>
                  <a:pt x="2370866" y="2413085"/>
                </a:lnTo>
                <a:lnTo>
                  <a:pt x="2328259" y="2437156"/>
                </a:lnTo>
                <a:lnTo>
                  <a:pt x="2281464" y="2463265"/>
                </a:lnTo>
                <a:lnTo>
                  <a:pt x="2230664" y="2491596"/>
                </a:lnTo>
                <a:lnTo>
                  <a:pt x="2174947" y="2522518"/>
                </a:lnTo>
                <a:lnTo>
                  <a:pt x="2114862" y="2556034"/>
                </a:lnTo>
                <a:lnTo>
                  <a:pt x="2049676" y="2592881"/>
                </a:lnTo>
                <a:lnTo>
                  <a:pt x="1979758" y="2633433"/>
                </a:lnTo>
                <a:lnTo>
                  <a:pt x="1909839" y="2674169"/>
                </a:lnTo>
                <a:lnTo>
                  <a:pt x="1845564" y="2712684"/>
                </a:lnTo>
                <a:lnTo>
                  <a:pt x="1786571" y="2748236"/>
                </a:lnTo>
                <a:lnTo>
                  <a:pt x="1732311" y="2781380"/>
                </a:lnTo>
                <a:lnTo>
                  <a:pt x="1682420" y="2811563"/>
                </a:lnTo>
                <a:lnTo>
                  <a:pt x="1636718" y="2839522"/>
                </a:lnTo>
                <a:lnTo>
                  <a:pt x="1594658" y="2864520"/>
                </a:lnTo>
                <a:lnTo>
                  <a:pt x="1556057" y="2887111"/>
                </a:lnTo>
                <a:lnTo>
                  <a:pt x="1520369" y="2906738"/>
                </a:lnTo>
                <a:lnTo>
                  <a:pt x="1487230" y="2923959"/>
                </a:lnTo>
                <a:lnTo>
                  <a:pt x="1456277" y="2938401"/>
                </a:lnTo>
                <a:lnTo>
                  <a:pt x="1427145" y="2950438"/>
                </a:lnTo>
                <a:lnTo>
                  <a:pt x="1399650" y="2959696"/>
                </a:lnTo>
                <a:lnTo>
                  <a:pt x="1373067" y="2966176"/>
                </a:lnTo>
                <a:lnTo>
                  <a:pt x="1347212" y="2970250"/>
                </a:lnTo>
                <a:lnTo>
                  <a:pt x="1321720" y="2971546"/>
                </a:lnTo>
                <a:lnTo>
                  <a:pt x="1296593" y="2970250"/>
                </a:lnTo>
                <a:lnTo>
                  <a:pt x="1270737" y="2966176"/>
                </a:lnTo>
                <a:lnTo>
                  <a:pt x="1244154" y="2959696"/>
                </a:lnTo>
                <a:lnTo>
                  <a:pt x="1216660" y="2950438"/>
                </a:lnTo>
                <a:lnTo>
                  <a:pt x="1187526" y="2938401"/>
                </a:lnTo>
                <a:lnTo>
                  <a:pt x="1156574" y="2923959"/>
                </a:lnTo>
                <a:lnTo>
                  <a:pt x="1123435" y="2906738"/>
                </a:lnTo>
                <a:lnTo>
                  <a:pt x="1087747" y="2887111"/>
                </a:lnTo>
                <a:lnTo>
                  <a:pt x="1049146" y="2864520"/>
                </a:lnTo>
                <a:lnTo>
                  <a:pt x="1007086" y="2839522"/>
                </a:lnTo>
                <a:lnTo>
                  <a:pt x="961383" y="2811563"/>
                </a:lnTo>
                <a:lnTo>
                  <a:pt x="911494" y="2781380"/>
                </a:lnTo>
                <a:lnTo>
                  <a:pt x="857233" y="2748236"/>
                </a:lnTo>
                <a:lnTo>
                  <a:pt x="798240" y="2712684"/>
                </a:lnTo>
                <a:lnTo>
                  <a:pt x="733965" y="2674169"/>
                </a:lnTo>
                <a:lnTo>
                  <a:pt x="664046" y="2633433"/>
                </a:lnTo>
                <a:lnTo>
                  <a:pt x="594128" y="2592881"/>
                </a:lnTo>
                <a:lnTo>
                  <a:pt x="528943" y="2556034"/>
                </a:lnTo>
                <a:lnTo>
                  <a:pt x="468857" y="2522333"/>
                </a:lnTo>
                <a:lnTo>
                  <a:pt x="413140" y="2491411"/>
                </a:lnTo>
                <a:lnTo>
                  <a:pt x="362340" y="2463265"/>
                </a:lnTo>
                <a:lnTo>
                  <a:pt x="315545" y="2437156"/>
                </a:lnTo>
                <a:lnTo>
                  <a:pt x="272938" y="2413085"/>
                </a:lnTo>
                <a:lnTo>
                  <a:pt x="234337" y="2390680"/>
                </a:lnTo>
                <a:lnTo>
                  <a:pt x="199378" y="2369201"/>
                </a:lnTo>
                <a:lnTo>
                  <a:pt x="167878" y="2349018"/>
                </a:lnTo>
                <a:lnTo>
                  <a:pt x="140202" y="2329390"/>
                </a:lnTo>
                <a:lnTo>
                  <a:pt x="115256" y="2309763"/>
                </a:lnTo>
                <a:lnTo>
                  <a:pt x="93407" y="2290505"/>
                </a:lnTo>
                <a:lnTo>
                  <a:pt x="74652" y="2270692"/>
                </a:lnTo>
                <a:lnTo>
                  <a:pt x="58266" y="2250139"/>
                </a:lnTo>
                <a:lnTo>
                  <a:pt x="44428" y="2228660"/>
                </a:lnTo>
                <a:lnTo>
                  <a:pt x="32956" y="2205884"/>
                </a:lnTo>
                <a:lnTo>
                  <a:pt x="23488" y="2181442"/>
                </a:lnTo>
                <a:lnTo>
                  <a:pt x="15841" y="2154963"/>
                </a:lnTo>
                <a:lnTo>
                  <a:pt x="10196" y="2126263"/>
                </a:lnTo>
                <a:lnTo>
                  <a:pt x="5644" y="2094970"/>
                </a:lnTo>
                <a:lnTo>
                  <a:pt x="2732" y="2060714"/>
                </a:lnTo>
                <a:lnTo>
                  <a:pt x="910" y="2023311"/>
                </a:lnTo>
                <a:lnTo>
                  <a:pt x="182" y="1982204"/>
                </a:lnTo>
                <a:lnTo>
                  <a:pt x="0" y="1937023"/>
                </a:lnTo>
                <a:lnTo>
                  <a:pt x="546" y="1887769"/>
                </a:lnTo>
                <a:lnTo>
                  <a:pt x="1639" y="1834256"/>
                </a:lnTo>
                <a:lnTo>
                  <a:pt x="2732" y="1775558"/>
                </a:lnTo>
                <a:lnTo>
                  <a:pt x="4006" y="1711676"/>
                </a:lnTo>
                <a:lnTo>
                  <a:pt x="5098" y="1642424"/>
                </a:lnTo>
                <a:lnTo>
                  <a:pt x="6008" y="1567061"/>
                </a:lnTo>
                <a:lnTo>
                  <a:pt x="6372" y="1485773"/>
                </a:lnTo>
                <a:lnTo>
                  <a:pt x="6008" y="1404485"/>
                </a:lnTo>
                <a:lnTo>
                  <a:pt x="5098" y="1329122"/>
                </a:lnTo>
                <a:lnTo>
                  <a:pt x="4006" y="1259870"/>
                </a:lnTo>
                <a:lnTo>
                  <a:pt x="2732" y="1195988"/>
                </a:lnTo>
                <a:lnTo>
                  <a:pt x="1639" y="1137291"/>
                </a:lnTo>
                <a:lnTo>
                  <a:pt x="546" y="1083777"/>
                </a:lnTo>
                <a:lnTo>
                  <a:pt x="0" y="1034523"/>
                </a:lnTo>
                <a:lnTo>
                  <a:pt x="182" y="989343"/>
                </a:lnTo>
                <a:lnTo>
                  <a:pt x="910" y="948236"/>
                </a:lnTo>
                <a:lnTo>
                  <a:pt x="2732" y="910833"/>
                </a:lnTo>
                <a:lnTo>
                  <a:pt x="5644" y="876577"/>
                </a:lnTo>
                <a:lnTo>
                  <a:pt x="10014" y="845283"/>
                </a:lnTo>
                <a:lnTo>
                  <a:pt x="15841" y="816582"/>
                </a:lnTo>
                <a:lnTo>
                  <a:pt x="23488" y="790103"/>
                </a:lnTo>
                <a:lnTo>
                  <a:pt x="32956" y="765662"/>
                </a:lnTo>
                <a:lnTo>
                  <a:pt x="44428" y="742886"/>
                </a:lnTo>
                <a:lnTo>
                  <a:pt x="58266" y="721407"/>
                </a:lnTo>
                <a:lnTo>
                  <a:pt x="74652" y="700854"/>
                </a:lnTo>
                <a:lnTo>
                  <a:pt x="93407" y="681041"/>
                </a:lnTo>
                <a:lnTo>
                  <a:pt x="115256" y="661784"/>
                </a:lnTo>
                <a:lnTo>
                  <a:pt x="140020" y="642157"/>
                </a:lnTo>
                <a:lnTo>
                  <a:pt x="167878" y="622529"/>
                </a:lnTo>
                <a:lnTo>
                  <a:pt x="199378" y="602161"/>
                </a:lnTo>
                <a:lnTo>
                  <a:pt x="234155" y="580866"/>
                </a:lnTo>
                <a:lnTo>
                  <a:pt x="272938" y="558461"/>
                </a:lnTo>
                <a:lnTo>
                  <a:pt x="315545" y="534389"/>
                </a:lnTo>
                <a:lnTo>
                  <a:pt x="362340" y="508281"/>
                </a:lnTo>
                <a:lnTo>
                  <a:pt x="413140" y="479951"/>
                </a:lnTo>
                <a:lnTo>
                  <a:pt x="468857" y="449028"/>
                </a:lnTo>
                <a:lnTo>
                  <a:pt x="528943" y="415513"/>
                </a:lnTo>
                <a:lnTo>
                  <a:pt x="594128" y="378665"/>
                </a:lnTo>
                <a:lnTo>
                  <a:pt x="664046" y="338113"/>
                </a:lnTo>
                <a:lnTo>
                  <a:pt x="733965" y="297377"/>
                </a:lnTo>
                <a:lnTo>
                  <a:pt x="798240" y="258862"/>
                </a:lnTo>
                <a:lnTo>
                  <a:pt x="857233" y="223310"/>
                </a:lnTo>
                <a:lnTo>
                  <a:pt x="911494" y="190165"/>
                </a:lnTo>
                <a:lnTo>
                  <a:pt x="961383" y="159983"/>
                </a:lnTo>
                <a:lnTo>
                  <a:pt x="1007086" y="132023"/>
                </a:lnTo>
                <a:lnTo>
                  <a:pt x="1049146" y="107026"/>
                </a:lnTo>
                <a:lnTo>
                  <a:pt x="1087747" y="84436"/>
                </a:lnTo>
                <a:lnTo>
                  <a:pt x="1123435" y="64808"/>
                </a:lnTo>
                <a:lnTo>
                  <a:pt x="1156574" y="47588"/>
                </a:lnTo>
                <a:lnTo>
                  <a:pt x="1187526" y="33145"/>
                </a:lnTo>
                <a:lnTo>
                  <a:pt x="1216660" y="21109"/>
                </a:lnTo>
                <a:lnTo>
                  <a:pt x="1244154" y="11851"/>
                </a:lnTo>
                <a:lnTo>
                  <a:pt x="1270737" y="5369"/>
                </a:lnTo>
                <a:lnTo>
                  <a:pt x="1296593" y="1296"/>
                </a:ln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9" name="Freeform 8">
            <a:extLst>
              <a:ext uri="{FF2B5EF4-FFF2-40B4-BE49-F238E27FC236}">
                <a16:creationId xmlns:a16="http://schemas.microsoft.com/office/drawing/2014/main" id="{89807B9B-DE40-7E29-A492-0E156C4FD095}"/>
              </a:ext>
            </a:extLst>
          </p:cNvPr>
          <p:cNvSpPr/>
          <p:nvPr/>
        </p:nvSpPr>
        <p:spPr>
          <a:xfrm>
            <a:off x="9144218" y="3"/>
            <a:ext cx="3047781" cy="3295900"/>
          </a:xfrm>
          <a:custGeom>
            <a:avLst/>
            <a:gdLst>
              <a:gd name="connsiteX0" fmla="*/ 245589 w 5870224"/>
              <a:gd name="connsiteY0" fmla="*/ 0 h 6348117"/>
              <a:gd name="connsiteX1" fmla="*/ 5870224 w 5870224"/>
              <a:gd name="connsiteY1" fmla="*/ 0 h 6348117"/>
              <a:gd name="connsiteX2" fmla="*/ 5870224 w 5870224"/>
              <a:gd name="connsiteY2" fmla="*/ 5442234 h 6348117"/>
              <a:gd name="connsiteX3" fmla="*/ 4681443 w 5870224"/>
              <a:gd name="connsiteY3" fmla="*/ 6128583 h 6348117"/>
              <a:gd name="connsiteX4" fmla="*/ 3042758 w 5870224"/>
              <a:gd name="connsiteY4" fmla="*/ 6128583 h 6348117"/>
              <a:gd name="connsiteX5" fmla="*/ 819342 w 5870224"/>
              <a:gd name="connsiteY5" fmla="*/ 4844886 h 6348117"/>
              <a:gd name="connsiteX6" fmla="*/ 0 w 5870224"/>
              <a:gd name="connsiteY6" fmla="*/ 3425740 h 6348117"/>
              <a:gd name="connsiteX7" fmla="*/ 0 w 5870224"/>
              <a:gd name="connsiteY7" fmla="*/ 858395 h 6348117"/>
              <a:gd name="connsiteX8" fmla="*/ 219543 w 5870224"/>
              <a:gd name="connsiteY8" fmla="*/ 39043 h 634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0224" h="6348117">
                <a:moveTo>
                  <a:pt x="245589" y="0"/>
                </a:moveTo>
                <a:lnTo>
                  <a:pt x="5870224" y="0"/>
                </a:lnTo>
                <a:lnTo>
                  <a:pt x="5870224" y="5442234"/>
                </a:lnTo>
                <a:lnTo>
                  <a:pt x="4681443" y="6128583"/>
                </a:lnTo>
                <a:cubicBezTo>
                  <a:pt x="4174432" y="6421296"/>
                  <a:pt x="3549766" y="6421296"/>
                  <a:pt x="3042758" y="6128583"/>
                </a:cubicBezTo>
                <a:lnTo>
                  <a:pt x="819342" y="4844886"/>
                </a:lnTo>
                <a:cubicBezTo>
                  <a:pt x="312334" y="4552170"/>
                  <a:pt x="0" y="4011194"/>
                  <a:pt x="0" y="3425740"/>
                </a:cubicBezTo>
                <a:lnTo>
                  <a:pt x="0" y="858395"/>
                </a:lnTo>
                <a:cubicBezTo>
                  <a:pt x="0" y="565667"/>
                  <a:pt x="78083" y="284059"/>
                  <a:pt x="219543" y="39043"/>
                </a:cubicBezTo>
                <a:close/>
              </a:path>
            </a:pathLst>
          </a:custGeom>
          <a:solidFill>
            <a:schemeClr val="bg1">
              <a:alpha val="4677"/>
            </a:schemeClr>
          </a:solidFill>
          <a:ln>
            <a:noFill/>
          </a:ln>
          <a:effectLst>
            <a:outerShdw blurRad="1270000" sx="104000" sy="104000" algn="ctr"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5" name="Title 1">
            <a:extLst>
              <a:ext uri="{FF2B5EF4-FFF2-40B4-BE49-F238E27FC236}">
                <a16:creationId xmlns:a16="http://schemas.microsoft.com/office/drawing/2014/main" id="{E10900B6-624A-1CB1-F705-B572C6998F0B}"/>
              </a:ext>
            </a:extLst>
          </p:cNvPr>
          <p:cNvSpPr>
            <a:spLocks noGrp="1"/>
          </p:cNvSpPr>
          <p:nvPr>
            <p:ph type="title"/>
          </p:nvPr>
        </p:nvSpPr>
        <p:spPr>
          <a:xfrm>
            <a:off x="5900875" y="515598"/>
            <a:ext cx="5626625" cy="1325563"/>
          </a:xfrm>
        </p:spPr>
        <p:txBody>
          <a:bodyPr/>
          <a:lstStyle/>
          <a:p>
            <a:r>
              <a:rPr lang="en-US"/>
              <a:t>Click to edit Master title style</a:t>
            </a:r>
          </a:p>
        </p:txBody>
      </p:sp>
      <p:sp>
        <p:nvSpPr>
          <p:cNvPr id="6" name="Content Placeholder 6">
            <a:extLst>
              <a:ext uri="{FF2B5EF4-FFF2-40B4-BE49-F238E27FC236}">
                <a16:creationId xmlns:a16="http://schemas.microsoft.com/office/drawing/2014/main" id="{BD84B8DE-6F8B-668B-1B6C-6D9D2A6BE5CB}"/>
              </a:ext>
            </a:extLst>
          </p:cNvPr>
          <p:cNvSpPr>
            <a:spLocks noGrp="1"/>
          </p:cNvSpPr>
          <p:nvPr>
            <p:ph sz="quarter" idx="13"/>
          </p:nvPr>
        </p:nvSpPr>
        <p:spPr>
          <a:xfrm>
            <a:off x="5900875" y="2017373"/>
            <a:ext cx="5626625" cy="4211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4">
            <a:extLst>
              <a:ext uri="{FF2B5EF4-FFF2-40B4-BE49-F238E27FC236}">
                <a16:creationId xmlns:a16="http://schemas.microsoft.com/office/drawing/2014/main" id="{0DD76F87-7DC5-BCBB-A7AE-6059748D70E3}"/>
              </a:ext>
            </a:extLst>
          </p:cNvPr>
          <p:cNvSpPr>
            <a:spLocks noGrp="1"/>
          </p:cNvSpPr>
          <p:nvPr>
            <p:ph type="pic" sz="quarter" idx="14"/>
          </p:nvPr>
        </p:nvSpPr>
        <p:spPr>
          <a:xfrm>
            <a:off x="706055" y="515598"/>
            <a:ext cx="4737620" cy="5713413"/>
          </a:xfrm>
          <a:prstGeom prst="roundRect">
            <a:avLst>
              <a:gd name="adj" fmla="val 12306"/>
            </a:avLst>
          </a:prstGeom>
        </p:spPr>
        <p:txBody>
          <a:bodyPr/>
          <a:lstStyle/>
          <a:p>
            <a:r>
              <a:rPr lang="en-US"/>
              <a:t>Click icon to add picture</a:t>
            </a:r>
          </a:p>
        </p:txBody>
      </p:sp>
    </p:spTree>
    <p:extLst>
      <p:ext uri="{BB962C8B-B14F-4D97-AF65-F5344CB8AC3E}">
        <p14:creationId xmlns:p14="http://schemas.microsoft.com/office/powerpoint/2010/main" val="1269976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Points_L">
    <p:spTree>
      <p:nvGrpSpPr>
        <p:cNvPr id="1" name=""/>
        <p:cNvGrpSpPr/>
        <p:nvPr/>
      </p:nvGrpSpPr>
      <p:grpSpPr>
        <a:xfrm>
          <a:off x="0" y="0"/>
          <a:ext cx="0" cy="0"/>
          <a:chOff x="0" y="0"/>
          <a:chExt cx="0" cy="0"/>
        </a:xfrm>
      </p:grpSpPr>
      <p:sp>
        <p:nvSpPr>
          <p:cNvPr id="6" name="Content Placeholder 6">
            <a:extLst>
              <a:ext uri="{FF2B5EF4-FFF2-40B4-BE49-F238E27FC236}">
                <a16:creationId xmlns:a16="http://schemas.microsoft.com/office/drawing/2014/main" id="{BB34C586-1CA7-9AAB-1D93-B209B0968C52}"/>
              </a:ext>
            </a:extLst>
          </p:cNvPr>
          <p:cNvSpPr>
            <a:spLocks noGrp="1"/>
          </p:cNvSpPr>
          <p:nvPr>
            <p:ph sz="quarter" idx="13"/>
          </p:nvPr>
        </p:nvSpPr>
        <p:spPr>
          <a:xfrm>
            <a:off x="2465407" y="1954274"/>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a:extLst>
              <a:ext uri="{FF2B5EF4-FFF2-40B4-BE49-F238E27FC236}">
                <a16:creationId xmlns:a16="http://schemas.microsoft.com/office/drawing/2014/main" id="{77A57AF9-0463-CCAC-4510-4E37E09C79BE}"/>
              </a:ext>
            </a:extLst>
          </p:cNvPr>
          <p:cNvSpPr>
            <a:spLocks noGrp="1"/>
          </p:cNvSpPr>
          <p:nvPr>
            <p:ph type="pic" sz="quarter" idx="14"/>
          </p:nvPr>
        </p:nvSpPr>
        <p:spPr>
          <a:xfrm>
            <a:off x="719559" y="1954275"/>
            <a:ext cx="1440000" cy="1440000"/>
          </a:xfrm>
          <a:prstGeom prst="roundRect">
            <a:avLst>
              <a:gd name="adj" fmla="val 12306"/>
            </a:avLst>
          </a:prstGeom>
        </p:spPr>
        <p:txBody>
          <a:bodyPr/>
          <a:lstStyle/>
          <a:p>
            <a:r>
              <a:rPr lang="en-US"/>
              <a:t>Click icon to add picture</a:t>
            </a:r>
          </a:p>
        </p:txBody>
      </p:sp>
      <p:sp>
        <p:nvSpPr>
          <p:cNvPr id="2" name="Title 1">
            <a:extLst>
              <a:ext uri="{FF2B5EF4-FFF2-40B4-BE49-F238E27FC236}">
                <a16:creationId xmlns:a16="http://schemas.microsoft.com/office/drawing/2014/main" id="{656AC33F-52D8-364B-1821-480F117E8D36}"/>
              </a:ext>
            </a:extLst>
          </p:cNvPr>
          <p:cNvSpPr>
            <a:spLocks noGrp="1"/>
          </p:cNvSpPr>
          <p:nvPr>
            <p:ph type="title"/>
          </p:nvPr>
        </p:nvSpPr>
        <p:spPr>
          <a:xfrm>
            <a:off x="719559" y="330402"/>
            <a:ext cx="10670973" cy="1325563"/>
          </a:xfrm>
        </p:spPr>
        <p:txBody>
          <a:body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72F4E4BA-B366-6652-EA76-6B2240D88CE5}"/>
              </a:ext>
            </a:extLst>
          </p:cNvPr>
          <p:cNvSpPr>
            <a:spLocks noGrp="1"/>
          </p:cNvSpPr>
          <p:nvPr>
            <p:ph sz="quarter" idx="15"/>
          </p:nvPr>
        </p:nvSpPr>
        <p:spPr>
          <a:xfrm>
            <a:off x="2465407" y="3538297"/>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DF2A3DA-5DFF-3E8F-C289-C8E29D390A7F}"/>
              </a:ext>
            </a:extLst>
          </p:cNvPr>
          <p:cNvSpPr>
            <a:spLocks noGrp="1"/>
          </p:cNvSpPr>
          <p:nvPr>
            <p:ph type="pic" sz="quarter" idx="16"/>
          </p:nvPr>
        </p:nvSpPr>
        <p:spPr>
          <a:xfrm>
            <a:off x="719559" y="3538297"/>
            <a:ext cx="1440000" cy="1440000"/>
          </a:xfrm>
          <a:prstGeom prst="roundRect">
            <a:avLst>
              <a:gd name="adj" fmla="val 12306"/>
            </a:avLst>
          </a:prstGeom>
        </p:spPr>
        <p:txBody>
          <a:bodyPr/>
          <a:lstStyle/>
          <a:p>
            <a:r>
              <a:rPr lang="en-US"/>
              <a:t>Click icon to add picture</a:t>
            </a:r>
          </a:p>
        </p:txBody>
      </p:sp>
      <p:sp>
        <p:nvSpPr>
          <p:cNvPr id="8" name="Content Placeholder 6">
            <a:extLst>
              <a:ext uri="{FF2B5EF4-FFF2-40B4-BE49-F238E27FC236}">
                <a16:creationId xmlns:a16="http://schemas.microsoft.com/office/drawing/2014/main" id="{6CE75364-9012-ADD4-CDD4-142EC246DFEB}"/>
              </a:ext>
            </a:extLst>
          </p:cNvPr>
          <p:cNvSpPr>
            <a:spLocks noGrp="1"/>
          </p:cNvSpPr>
          <p:nvPr>
            <p:ph sz="quarter" idx="17"/>
          </p:nvPr>
        </p:nvSpPr>
        <p:spPr>
          <a:xfrm>
            <a:off x="2465407" y="5122320"/>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a:extLst>
              <a:ext uri="{FF2B5EF4-FFF2-40B4-BE49-F238E27FC236}">
                <a16:creationId xmlns:a16="http://schemas.microsoft.com/office/drawing/2014/main" id="{8692470B-F601-BEBC-7AF3-62A89BE6C50E}"/>
              </a:ext>
            </a:extLst>
          </p:cNvPr>
          <p:cNvSpPr>
            <a:spLocks noGrp="1"/>
          </p:cNvSpPr>
          <p:nvPr>
            <p:ph type="pic" sz="quarter" idx="18"/>
          </p:nvPr>
        </p:nvSpPr>
        <p:spPr>
          <a:xfrm>
            <a:off x="719559" y="5122320"/>
            <a:ext cx="1440000" cy="1440000"/>
          </a:xfrm>
          <a:prstGeom prst="roundRect">
            <a:avLst>
              <a:gd name="adj" fmla="val 12306"/>
            </a:avLst>
          </a:prstGeom>
        </p:spPr>
        <p:txBody>
          <a:bodyPr/>
          <a:lstStyle/>
          <a:p>
            <a:r>
              <a:rPr lang="en-US"/>
              <a:t>Click icon to add picture</a:t>
            </a:r>
            <a:endParaRPr lang="en-US" dirty="0"/>
          </a:p>
        </p:txBody>
      </p:sp>
    </p:spTree>
    <p:extLst>
      <p:ext uri="{BB962C8B-B14F-4D97-AF65-F5344CB8AC3E}">
        <p14:creationId xmlns:p14="http://schemas.microsoft.com/office/powerpoint/2010/main" val="196846292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Points_R">
    <p:spTree>
      <p:nvGrpSpPr>
        <p:cNvPr id="1" name=""/>
        <p:cNvGrpSpPr/>
        <p:nvPr/>
      </p:nvGrpSpPr>
      <p:grpSpPr>
        <a:xfrm>
          <a:off x="0" y="0"/>
          <a:ext cx="0" cy="0"/>
          <a:chOff x="0" y="0"/>
          <a:chExt cx="0" cy="0"/>
        </a:xfrm>
      </p:grpSpPr>
      <p:sp>
        <p:nvSpPr>
          <p:cNvPr id="6" name="Content Placeholder 6">
            <a:extLst>
              <a:ext uri="{FF2B5EF4-FFF2-40B4-BE49-F238E27FC236}">
                <a16:creationId xmlns:a16="http://schemas.microsoft.com/office/drawing/2014/main" id="{BB34C586-1CA7-9AAB-1D93-B209B0968C52}"/>
              </a:ext>
            </a:extLst>
          </p:cNvPr>
          <p:cNvSpPr>
            <a:spLocks noGrp="1"/>
          </p:cNvSpPr>
          <p:nvPr>
            <p:ph sz="quarter" idx="13"/>
          </p:nvPr>
        </p:nvSpPr>
        <p:spPr>
          <a:xfrm>
            <a:off x="719559" y="1954274"/>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a:extLst>
              <a:ext uri="{FF2B5EF4-FFF2-40B4-BE49-F238E27FC236}">
                <a16:creationId xmlns:a16="http://schemas.microsoft.com/office/drawing/2014/main" id="{77A57AF9-0463-CCAC-4510-4E37E09C79BE}"/>
              </a:ext>
            </a:extLst>
          </p:cNvPr>
          <p:cNvSpPr>
            <a:spLocks noGrp="1"/>
          </p:cNvSpPr>
          <p:nvPr>
            <p:ph type="pic" sz="quarter" idx="14"/>
          </p:nvPr>
        </p:nvSpPr>
        <p:spPr>
          <a:xfrm>
            <a:off x="9950532" y="1954275"/>
            <a:ext cx="1440000" cy="1440000"/>
          </a:xfrm>
          <a:prstGeom prst="roundRect">
            <a:avLst>
              <a:gd name="adj" fmla="val 12306"/>
            </a:avLst>
          </a:prstGeom>
        </p:spPr>
        <p:txBody>
          <a:bodyPr/>
          <a:lstStyle/>
          <a:p>
            <a:r>
              <a:rPr lang="en-US"/>
              <a:t>Click icon to add picture</a:t>
            </a:r>
          </a:p>
        </p:txBody>
      </p:sp>
      <p:sp>
        <p:nvSpPr>
          <p:cNvPr id="2" name="Title 1">
            <a:extLst>
              <a:ext uri="{FF2B5EF4-FFF2-40B4-BE49-F238E27FC236}">
                <a16:creationId xmlns:a16="http://schemas.microsoft.com/office/drawing/2014/main" id="{656AC33F-52D8-364B-1821-480F117E8D36}"/>
              </a:ext>
            </a:extLst>
          </p:cNvPr>
          <p:cNvSpPr>
            <a:spLocks noGrp="1"/>
          </p:cNvSpPr>
          <p:nvPr>
            <p:ph type="title"/>
          </p:nvPr>
        </p:nvSpPr>
        <p:spPr>
          <a:xfrm>
            <a:off x="719559" y="330402"/>
            <a:ext cx="10670973" cy="1325563"/>
          </a:xfrm>
        </p:spPr>
        <p:txBody>
          <a:body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72F4E4BA-B366-6652-EA76-6B2240D88CE5}"/>
              </a:ext>
            </a:extLst>
          </p:cNvPr>
          <p:cNvSpPr>
            <a:spLocks noGrp="1"/>
          </p:cNvSpPr>
          <p:nvPr>
            <p:ph sz="quarter" idx="15"/>
          </p:nvPr>
        </p:nvSpPr>
        <p:spPr>
          <a:xfrm>
            <a:off x="719559" y="3538297"/>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DF2A3DA-5DFF-3E8F-C289-C8E29D390A7F}"/>
              </a:ext>
            </a:extLst>
          </p:cNvPr>
          <p:cNvSpPr>
            <a:spLocks noGrp="1"/>
          </p:cNvSpPr>
          <p:nvPr>
            <p:ph type="pic" sz="quarter" idx="16"/>
          </p:nvPr>
        </p:nvSpPr>
        <p:spPr>
          <a:xfrm>
            <a:off x="9950532" y="3538297"/>
            <a:ext cx="1440000" cy="1440000"/>
          </a:xfrm>
          <a:prstGeom prst="roundRect">
            <a:avLst>
              <a:gd name="adj" fmla="val 12306"/>
            </a:avLst>
          </a:prstGeom>
        </p:spPr>
        <p:txBody>
          <a:bodyPr/>
          <a:lstStyle/>
          <a:p>
            <a:r>
              <a:rPr lang="en-US"/>
              <a:t>Click icon to add picture</a:t>
            </a:r>
            <a:endParaRPr lang="en-US" dirty="0"/>
          </a:p>
        </p:txBody>
      </p:sp>
      <p:sp>
        <p:nvSpPr>
          <p:cNvPr id="8" name="Content Placeholder 6">
            <a:extLst>
              <a:ext uri="{FF2B5EF4-FFF2-40B4-BE49-F238E27FC236}">
                <a16:creationId xmlns:a16="http://schemas.microsoft.com/office/drawing/2014/main" id="{6CE75364-9012-ADD4-CDD4-142EC246DFEB}"/>
              </a:ext>
            </a:extLst>
          </p:cNvPr>
          <p:cNvSpPr>
            <a:spLocks noGrp="1"/>
          </p:cNvSpPr>
          <p:nvPr>
            <p:ph sz="quarter" idx="17"/>
          </p:nvPr>
        </p:nvSpPr>
        <p:spPr>
          <a:xfrm>
            <a:off x="719559" y="5122320"/>
            <a:ext cx="8925125" cy="14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a:extLst>
              <a:ext uri="{FF2B5EF4-FFF2-40B4-BE49-F238E27FC236}">
                <a16:creationId xmlns:a16="http://schemas.microsoft.com/office/drawing/2014/main" id="{8692470B-F601-BEBC-7AF3-62A89BE6C50E}"/>
              </a:ext>
            </a:extLst>
          </p:cNvPr>
          <p:cNvSpPr>
            <a:spLocks noGrp="1"/>
          </p:cNvSpPr>
          <p:nvPr>
            <p:ph type="pic" sz="quarter" idx="18"/>
          </p:nvPr>
        </p:nvSpPr>
        <p:spPr>
          <a:xfrm>
            <a:off x="9950532" y="5122320"/>
            <a:ext cx="1440000" cy="1440000"/>
          </a:xfrm>
          <a:prstGeom prst="roundRect">
            <a:avLst>
              <a:gd name="adj" fmla="val 12306"/>
            </a:avLst>
          </a:prstGeom>
        </p:spPr>
        <p:txBody>
          <a:bodyPr/>
          <a:lstStyle/>
          <a:p>
            <a:r>
              <a:rPr lang="en-US"/>
              <a:t>Click icon to add picture</a:t>
            </a:r>
            <a:endParaRPr lang="en-US" dirty="0"/>
          </a:p>
        </p:txBody>
      </p:sp>
    </p:spTree>
    <p:extLst>
      <p:ext uri="{BB962C8B-B14F-4D97-AF65-F5344CB8AC3E}">
        <p14:creationId xmlns:p14="http://schemas.microsoft.com/office/powerpoint/2010/main" val="350736955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3" name="Content Placeholder 6">
            <a:extLst>
              <a:ext uri="{FF2B5EF4-FFF2-40B4-BE49-F238E27FC236}">
                <a16:creationId xmlns:a16="http://schemas.microsoft.com/office/drawing/2014/main" id="{BAD4DFF7-FF40-B79F-3B5B-45ACA96E97DF}"/>
              </a:ext>
            </a:extLst>
          </p:cNvPr>
          <p:cNvSpPr>
            <a:spLocks noGrp="1"/>
          </p:cNvSpPr>
          <p:nvPr>
            <p:ph sz="quarter" idx="13"/>
          </p:nvPr>
        </p:nvSpPr>
        <p:spPr>
          <a:xfrm>
            <a:off x="664500" y="2109969"/>
            <a:ext cx="10863000" cy="4139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0829C004-D578-A40F-AA51-3A7359702263}"/>
              </a:ext>
            </a:extLst>
          </p:cNvPr>
          <p:cNvSpPr>
            <a:spLocks noGrp="1"/>
          </p:cNvSpPr>
          <p:nvPr>
            <p:ph type="title"/>
          </p:nvPr>
        </p:nvSpPr>
        <p:spPr>
          <a:xfrm>
            <a:off x="706055" y="515598"/>
            <a:ext cx="10821445" cy="1325563"/>
          </a:xfrm>
        </p:spPr>
        <p:txBody>
          <a:bodyPr/>
          <a:lstStyle/>
          <a:p>
            <a:r>
              <a:rPr lang="en-US"/>
              <a:t>Click to edit Master title style</a:t>
            </a:r>
            <a:endParaRPr lang="en-US" dirty="0"/>
          </a:p>
        </p:txBody>
      </p:sp>
    </p:spTree>
    <p:extLst>
      <p:ext uri="{BB962C8B-B14F-4D97-AF65-F5344CB8AC3E}">
        <p14:creationId xmlns:p14="http://schemas.microsoft.com/office/powerpoint/2010/main" val="226780639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79983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AA1380-8EA2-BAF4-DF35-9AE5DE08FF23}"/>
              </a:ext>
            </a:extLst>
          </p:cNvPr>
          <p:cNvSpPr/>
          <p:nvPr/>
        </p:nvSpPr>
        <p:spPr>
          <a:xfrm>
            <a:off x="0" y="0"/>
            <a:ext cx="12192000"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Placeholder 1">
            <a:extLst>
              <a:ext uri="{FF2B5EF4-FFF2-40B4-BE49-F238E27FC236}">
                <a16:creationId xmlns:a16="http://schemas.microsoft.com/office/drawing/2014/main" id="{DB4668BF-0137-BB40-8543-83067E7FEE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B0040F-77F5-B346-9269-E2DB70157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CEA2DD-11B9-644E-AFEB-69DEE5DF0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FE9931-91DD-4111-B8C0-A559483A9A64}" type="datetimeFigureOut">
              <a:rPr lang="en-US" smtClean="0"/>
              <a:t>1/27/2025</a:t>
            </a:fld>
            <a:endParaRPr lang="en-US"/>
          </a:p>
        </p:txBody>
      </p:sp>
      <p:sp>
        <p:nvSpPr>
          <p:cNvPr id="5" name="Footer Placeholder 4">
            <a:extLst>
              <a:ext uri="{FF2B5EF4-FFF2-40B4-BE49-F238E27FC236}">
                <a16:creationId xmlns:a16="http://schemas.microsoft.com/office/drawing/2014/main" id="{C08359B5-9BDC-B84E-8F57-2DFBE78C2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07A851-907A-A949-AD33-AB19F5FB5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16ABA5-DE63-403C-BC09-E9EDCF136170}" type="slidenum">
              <a:rPr lang="en-US" smtClean="0"/>
              <a:t>‹#›</a:t>
            </a:fld>
            <a:endParaRPr lang="en-US"/>
          </a:p>
        </p:txBody>
      </p:sp>
    </p:spTree>
    <p:extLst>
      <p:ext uri="{BB962C8B-B14F-4D97-AF65-F5344CB8AC3E}">
        <p14:creationId xmlns:p14="http://schemas.microsoft.com/office/powerpoint/2010/main" val="30586352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151">
          <p15:clr>
            <a:srgbClr val="5ACBF0"/>
          </p15:clr>
        </p15:guide>
        <p15:guide id="4" pos="529">
          <p15:clr>
            <a:srgbClr val="5ACBF0"/>
          </p15:clr>
        </p15:guide>
        <p15:guide id="5" pos="4089">
          <p15:clr>
            <a:srgbClr val="5ACBF0"/>
          </p15:clr>
        </p15:guide>
        <p15:guide id="6" pos="359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48A0-7301-0BBD-634F-8247A23A0E62}"/>
              </a:ext>
            </a:extLst>
          </p:cNvPr>
          <p:cNvSpPr>
            <a:spLocks noGrp="1"/>
          </p:cNvSpPr>
          <p:nvPr>
            <p:ph type="ctrTitle"/>
          </p:nvPr>
        </p:nvSpPr>
        <p:spPr>
          <a:xfrm>
            <a:off x="1524000" y="1122363"/>
            <a:ext cx="9144000" cy="2387600"/>
          </a:xfrm>
        </p:spPr>
        <p:txBody>
          <a:bodyPr anchor="b">
            <a:normAutofit/>
          </a:bodyPr>
          <a:lstStyle/>
          <a:p>
            <a:r>
              <a:rPr lang="en-US"/>
              <a:t>Begin Your Gardening Journey</a:t>
            </a:r>
          </a:p>
        </p:txBody>
      </p:sp>
      <p:sp>
        <p:nvSpPr>
          <p:cNvPr id="3" name="Subtitle 2">
            <a:extLst>
              <a:ext uri="{FF2B5EF4-FFF2-40B4-BE49-F238E27FC236}">
                <a16:creationId xmlns:a16="http://schemas.microsoft.com/office/drawing/2014/main" id="{A82370DF-AC96-E99F-767B-B9A8A0152390}"/>
              </a:ext>
            </a:extLst>
          </p:cNvPr>
          <p:cNvSpPr>
            <a:spLocks noGrp="1"/>
          </p:cNvSpPr>
          <p:nvPr>
            <p:ph type="subTitle" idx="1"/>
          </p:nvPr>
        </p:nvSpPr>
        <p:spPr>
          <a:xfrm>
            <a:off x="1524000" y="3602038"/>
            <a:ext cx="9144000" cy="1655762"/>
          </a:xfrm>
        </p:spPr>
        <p:txBody>
          <a:bodyPr>
            <a:normAutofit/>
          </a:bodyPr>
          <a:lstStyle/>
          <a:p>
            <a:r>
              <a:rPr lang="en-US"/>
              <a:t>Essential tips for starting your own garden</a:t>
            </a:r>
          </a:p>
        </p:txBody>
      </p:sp>
    </p:spTree>
    <p:extLst>
      <p:ext uri="{BB962C8B-B14F-4D97-AF65-F5344CB8AC3E}">
        <p14:creationId xmlns:p14="http://schemas.microsoft.com/office/powerpoint/2010/main" val="187087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42"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07B597-5308-CD88-8F6A-ED705769C56D}"/>
              </a:ext>
            </a:extLst>
          </p:cNvPr>
          <p:cNvSpPr>
            <a:spLocks noGrp="1"/>
          </p:cNvSpPr>
          <p:nvPr>
            <p:ph type="title"/>
          </p:nvPr>
        </p:nvSpPr>
        <p:spPr/>
        <p:txBody>
          <a:bodyPr anchor="ctr">
            <a:normAutofit/>
          </a:bodyPr>
          <a:lstStyle/>
          <a:p>
            <a:r>
              <a:rPr lang="en-US"/>
              <a:t>Pest Control and Troubleshooting</a:t>
            </a:r>
          </a:p>
        </p:txBody>
      </p:sp>
      <p:sp>
        <p:nvSpPr>
          <p:cNvPr id="2" name="Content Placeholder 1">
            <a:extLst>
              <a:ext uri="{FF2B5EF4-FFF2-40B4-BE49-F238E27FC236}">
                <a16:creationId xmlns:a16="http://schemas.microsoft.com/office/drawing/2014/main" id="{AAB57A81-0A61-34BC-1C13-93247F645F79}"/>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Monitoring Plants</a:t>
            </a:r>
          </a:p>
          <a:p>
            <a:pPr marL="0" lvl="1" indent="0">
              <a:buNone/>
            </a:pPr>
            <a:r>
              <a:rPr lang="en-US" sz="1400"/>
              <a:t>Regularly check your plants for any signs of pests or diseases to catch issues early and prevent damage.</a:t>
            </a:r>
          </a:p>
          <a:p>
            <a:pPr marL="0" indent="0">
              <a:spcBef>
                <a:spcPts val="2500"/>
              </a:spcBef>
              <a:buNone/>
            </a:pPr>
            <a:r>
              <a:rPr lang="en-US" sz="1400" b="1"/>
              <a:t>Organic Pest Control</a:t>
            </a:r>
          </a:p>
          <a:p>
            <a:pPr marL="0" lvl="1" indent="0">
              <a:buNone/>
            </a:pPr>
            <a:r>
              <a:rPr lang="en-US" sz="1400"/>
              <a:t>Utilize organic methods like introducing beneficial insects or using natural repellents to manage pests sustainably.</a:t>
            </a:r>
          </a:p>
          <a:p>
            <a:pPr marL="0" indent="0">
              <a:spcBef>
                <a:spcPts val="2500"/>
              </a:spcBef>
              <a:buNone/>
            </a:pPr>
            <a:r>
              <a:rPr lang="en-US" sz="1400" b="1"/>
              <a:t>Identifying Common Problems</a:t>
            </a:r>
          </a:p>
          <a:p>
            <a:pPr marL="0" lvl="1" indent="0">
              <a:buNone/>
            </a:pPr>
            <a:r>
              <a:rPr lang="en-US" sz="1400"/>
              <a:t>Familiarize yourself with common garden problems to maintain a healthy garden and effectively address issues.</a:t>
            </a:r>
          </a:p>
        </p:txBody>
      </p:sp>
      <p:pic>
        <p:nvPicPr>
          <p:cNvPr id="9" name="Picture Placeholder 8" descr="Child inspecting a butterfly through magnifying glass">
            <a:extLst>
              <a:ext uri="{FF2B5EF4-FFF2-40B4-BE49-F238E27FC236}">
                <a16:creationId xmlns:a16="http://schemas.microsoft.com/office/drawing/2014/main" id="{FF46FE5E-2377-4C62-9011-E26A598C276F}"/>
              </a:ext>
            </a:extLst>
          </p:cNvPr>
          <p:cNvPicPr>
            <a:picLocks noGrp="1" noChangeAspect="1"/>
          </p:cNvPicPr>
          <p:nvPr>
            <p:ph type="pic" sz="quarter" idx="14"/>
          </p:nvPr>
        </p:nvPicPr>
        <p:blipFill>
          <a:blip r:embed="rId3"/>
          <a:srcRect l="8544" r="8544"/>
          <a:stretch/>
        </p:blipFill>
        <p:spPr>
          <a:noFill/>
        </p:spPr>
      </p:pic>
    </p:spTree>
    <p:extLst>
      <p:ext uri="{BB962C8B-B14F-4D97-AF65-F5344CB8AC3E}">
        <p14:creationId xmlns:p14="http://schemas.microsoft.com/office/powerpoint/2010/main" val="27876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8819-E4B0-DB79-0774-E36EEC819889}"/>
              </a:ext>
            </a:extLst>
          </p:cNvPr>
          <p:cNvSpPr>
            <a:spLocks noGrp="1"/>
          </p:cNvSpPr>
          <p:nvPr>
            <p:ph type="title"/>
          </p:nvPr>
        </p:nvSpPr>
        <p:spPr>
          <a:xfrm>
            <a:off x="5900875" y="515598"/>
            <a:ext cx="5626625" cy="1325563"/>
          </a:xfrm>
        </p:spPr>
        <p:txBody>
          <a:bodyPr anchor="ctr">
            <a:normAutofit/>
          </a:bodyPr>
          <a:lstStyle/>
          <a:p>
            <a:r>
              <a:rPr lang="en-US"/>
              <a:t>Agenda</a:t>
            </a:r>
          </a:p>
        </p:txBody>
      </p:sp>
      <p:sp>
        <p:nvSpPr>
          <p:cNvPr id="3" name="Content Placeholder 2">
            <a:extLst>
              <a:ext uri="{FF2B5EF4-FFF2-40B4-BE49-F238E27FC236}">
                <a16:creationId xmlns:a16="http://schemas.microsoft.com/office/drawing/2014/main" id="{EF2778AD-2FCB-78CD-9BEB-FE55C17B9364}"/>
              </a:ext>
            </a:extLst>
          </p:cNvPr>
          <p:cNvSpPr>
            <a:spLocks noGrp="1"/>
          </p:cNvSpPr>
          <p:nvPr>
            <p:ph sz="quarter" idx="13"/>
          </p:nvPr>
        </p:nvSpPr>
        <p:spPr>
          <a:xfrm>
            <a:off x="5900875" y="2017373"/>
            <a:ext cx="5626625" cy="4211638"/>
          </a:xfrm>
        </p:spPr>
        <p:txBody>
          <a:bodyPr>
            <a:normAutofit/>
          </a:bodyPr>
          <a:lstStyle/>
          <a:p>
            <a:r>
              <a:rPr lang="en-US"/>
              <a:t>Introduction to Gardening</a:t>
            </a:r>
          </a:p>
          <a:p>
            <a:r>
              <a:rPr lang="en-US"/>
              <a:t>Planning Your Garden Layout</a:t>
            </a:r>
          </a:p>
          <a:p>
            <a:r>
              <a:rPr lang="en-US"/>
              <a:t>Understanding Light and Soil Requirements</a:t>
            </a:r>
          </a:p>
          <a:p>
            <a:r>
              <a:rPr lang="en-US"/>
              <a:t>Choosing the Right Plants</a:t>
            </a:r>
          </a:p>
          <a:p>
            <a:r>
              <a:rPr lang="en-US"/>
              <a:t>Creating a Planting Schedule</a:t>
            </a:r>
          </a:p>
          <a:p>
            <a:r>
              <a:rPr lang="en-US"/>
              <a:t>Care and Maintenance of Your Garden</a:t>
            </a:r>
          </a:p>
        </p:txBody>
      </p:sp>
      <p:sp>
        <p:nvSpPr>
          <p:cNvPr id="8" name="Picture Placeholder 3">
            <a:extLst>
              <a:ext uri="{FF2B5EF4-FFF2-40B4-BE49-F238E27FC236}">
                <a16:creationId xmlns:a16="http://schemas.microsoft.com/office/drawing/2014/main" id="{82722737-A7A9-E2E8-6F08-5960B5C947A4}"/>
              </a:ext>
            </a:extLst>
          </p:cNvPr>
          <p:cNvSpPr>
            <a:spLocks noGrp="1"/>
          </p:cNvSpPr>
          <p:nvPr>
            <p:ph type="pic" sz="quarter" idx="14"/>
          </p:nvPr>
        </p:nvSpPr>
        <p:spPr>
          <a:xfrm>
            <a:off x="706055" y="515598"/>
            <a:ext cx="4737620" cy="5713413"/>
          </a:xfrm>
        </p:spPr>
        <p:txBody>
          <a:bodyPr/>
          <a:lstStyle/>
          <a:p>
            <a:endParaRPr lang="en-US"/>
          </a:p>
        </p:txBody>
      </p:sp>
    </p:spTree>
    <p:extLst>
      <p:ext uri="{BB962C8B-B14F-4D97-AF65-F5344CB8AC3E}">
        <p14:creationId xmlns:p14="http://schemas.microsoft.com/office/powerpoint/2010/main" val="4082613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EE8768-039F-3D69-C4BC-83D52D9BF1CC}"/>
              </a:ext>
            </a:extLst>
          </p:cNvPr>
          <p:cNvSpPr>
            <a:spLocks noGrp="1"/>
          </p:cNvSpPr>
          <p:nvPr>
            <p:ph type="title"/>
          </p:nvPr>
        </p:nvSpPr>
        <p:spPr/>
        <p:txBody>
          <a:bodyPr anchor="ctr">
            <a:normAutofit/>
          </a:bodyPr>
          <a:lstStyle/>
          <a:p>
            <a:r>
              <a:rPr lang="en-US"/>
              <a:t>Planning Your Garden</a:t>
            </a:r>
          </a:p>
        </p:txBody>
      </p:sp>
      <p:sp>
        <p:nvSpPr>
          <p:cNvPr id="2" name="Content Placeholder 1">
            <a:extLst>
              <a:ext uri="{FF2B5EF4-FFF2-40B4-BE49-F238E27FC236}">
                <a16:creationId xmlns:a16="http://schemas.microsoft.com/office/drawing/2014/main" id="{7002F450-797F-055B-9FB3-4CA6B0728E72}"/>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Available Space</a:t>
            </a:r>
          </a:p>
          <a:p>
            <a:pPr marL="0" lvl="1" indent="0">
              <a:buNone/>
            </a:pPr>
            <a:r>
              <a:rPr lang="en-US" sz="1400"/>
              <a:t>Assessing the available space is crucial when planning your garden layout to ensure optimal plant growth.</a:t>
            </a:r>
          </a:p>
          <a:p>
            <a:pPr marL="0" indent="0">
              <a:spcBef>
                <a:spcPts val="2500"/>
              </a:spcBef>
              <a:buNone/>
            </a:pPr>
            <a:r>
              <a:rPr lang="en-US" sz="1400" b="1"/>
              <a:t>Sunlight Considerations</a:t>
            </a:r>
          </a:p>
          <a:p>
            <a:pPr marL="0" lvl="1" indent="0">
              <a:buNone/>
            </a:pPr>
            <a:r>
              <a:rPr lang="en-US" sz="1400"/>
              <a:t>Understanding sunlight exposure is essential for selecting suitable plants and arranging them effectively in your garden.</a:t>
            </a:r>
          </a:p>
          <a:p>
            <a:pPr marL="0" indent="0">
              <a:spcBef>
                <a:spcPts val="2500"/>
              </a:spcBef>
              <a:buNone/>
            </a:pPr>
            <a:r>
              <a:rPr lang="en-US" sz="1400" b="1"/>
              <a:t>Soil Quality</a:t>
            </a:r>
          </a:p>
          <a:p>
            <a:pPr marL="0" lvl="1" indent="0">
              <a:buNone/>
            </a:pPr>
            <a:r>
              <a:rPr lang="en-US" sz="1400"/>
              <a:t>Evaluating soil quality helps in choosing the right plants and ensuring they thrive in your garden environment.</a:t>
            </a:r>
          </a:p>
        </p:txBody>
      </p:sp>
      <p:pic>
        <p:nvPicPr>
          <p:cNvPr id="9" name="Picture Placeholder 8" descr="Drawing of the landscape architect executed by pencils. Focus on a pencil.">
            <a:extLst>
              <a:ext uri="{FF2B5EF4-FFF2-40B4-BE49-F238E27FC236}">
                <a16:creationId xmlns:a16="http://schemas.microsoft.com/office/drawing/2014/main" id="{237CC596-0EDD-4550-83F8-A300B05AE29A}"/>
              </a:ext>
            </a:extLst>
          </p:cNvPr>
          <p:cNvPicPr>
            <a:picLocks noGrp="1" noChangeAspect="1"/>
          </p:cNvPicPr>
          <p:nvPr>
            <p:ph type="pic" sz="quarter" idx="14"/>
          </p:nvPr>
        </p:nvPicPr>
        <p:blipFill>
          <a:blip r:embed="rId3"/>
          <a:srcRect t="3058" b="3058"/>
          <a:stretch/>
        </p:blipFill>
        <p:spPr>
          <a:noFill/>
        </p:spPr>
      </p:pic>
    </p:spTree>
    <p:extLst>
      <p:ext uri="{BB962C8B-B14F-4D97-AF65-F5344CB8AC3E}">
        <p14:creationId xmlns:p14="http://schemas.microsoft.com/office/powerpoint/2010/main" val="3181962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53A71-0FF7-0929-A466-938E74CD7020}"/>
              </a:ext>
            </a:extLst>
          </p:cNvPr>
          <p:cNvSpPr>
            <a:spLocks noGrp="1"/>
          </p:cNvSpPr>
          <p:nvPr>
            <p:ph type="title"/>
          </p:nvPr>
        </p:nvSpPr>
        <p:spPr/>
        <p:txBody>
          <a:bodyPr anchor="ctr">
            <a:normAutofit/>
          </a:bodyPr>
          <a:lstStyle/>
          <a:p>
            <a:r>
              <a:rPr lang="en-US"/>
              <a:t>Assessing Your Space</a:t>
            </a:r>
          </a:p>
        </p:txBody>
      </p:sp>
      <p:sp>
        <p:nvSpPr>
          <p:cNvPr id="2" name="Content Placeholder 1">
            <a:extLst>
              <a:ext uri="{FF2B5EF4-FFF2-40B4-BE49-F238E27FC236}">
                <a16:creationId xmlns:a16="http://schemas.microsoft.com/office/drawing/2014/main" id="{1C9CA26C-604A-59BC-058B-C0C5D45E959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Determine Garden Size</a:t>
            </a:r>
          </a:p>
          <a:p>
            <a:pPr marL="0" lvl="1" indent="0">
              <a:buNone/>
            </a:pPr>
            <a:r>
              <a:rPr lang="en-US" sz="1400"/>
              <a:t>Start by measuring the available space for your garden to ensure a suitable design. Knowing the size helps in planning effectively.</a:t>
            </a:r>
          </a:p>
          <a:p>
            <a:pPr marL="0" indent="0">
              <a:spcBef>
                <a:spcPts val="2500"/>
              </a:spcBef>
              <a:buNone/>
            </a:pPr>
            <a:r>
              <a:rPr lang="en-US" sz="1400" b="1"/>
              <a:t>Choose Planting Method</a:t>
            </a:r>
          </a:p>
          <a:p>
            <a:pPr marL="0" lvl="1" indent="0">
              <a:buNone/>
            </a:pPr>
            <a:r>
              <a:rPr lang="en-US" sz="1400"/>
              <a:t>Decide whether to use containers, raised beds, or direct planting based on your space and gardening preferences.</a:t>
            </a:r>
          </a:p>
          <a:p>
            <a:pPr marL="0" indent="0">
              <a:spcBef>
                <a:spcPts val="2500"/>
              </a:spcBef>
              <a:buNone/>
            </a:pPr>
            <a:r>
              <a:rPr lang="en-US" sz="1400" b="1"/>
              <a:t>Sketch Garden Design</a:t>
            </a:r>
          </a:p>
          <a:p>
            <a:pPr marL="0" lvl="1" indent="0">
              <a:buNone/>
            </a:pPr>
            <a:r>
              <a:rPr lang="en-US" sz="1400"/>
              <a:t>Create a sketch of your garden layout to visualize the arrangement of plants and components before planting.</a:t>
            </a:r>
          </a:p>
        </p:txBody>
      </p:sp>
      <p:pic>
        <p:nvPicPr>
          <p:cNvPr id="9" name="Picture Placeholder 8" descr="Lush raised garden beds">
            <a:extLst>
              <a:ext uri="{FF2B5EF4-FFF2-40B4-BE49-F238E27FC236}">
                <a16:creationId xmlns:a16="http://schemas.microsoft.com/office/drawing/2014/main" id="{64D007A9-55CD-4954-8145-0A6F7C6F798B}"/>
              </a:ext>
            </a:extLst>
          </p:cNvPr>
          <p:cNvPicPr>
            <a:picLocks noGrp="1" noChangeAspect="1"/>
          </p:cNvPicPr>
          <p:nvPr>
            <p:ph type="pic" sz="quarter" idx="14"/>
          </p:nvPr>
        </p:nvPicPr>
        <p:blipFill>
          <a:blip r:embed="rId3"/>
          <a:srcRect l="22369" r="22369"/>
          <a:stretch/>
        </p:blipFill>
        <p:spPr>
          <a:noFill/>
        </p:spPr>
      </p:pic>
    </p:spTree>
    <p:extLst>
      <p:ext uri="{BB962C8B-B14F-4D97-AF65-F5344CB8AC3E}">
        <p14:creationId xmlns:p14="http://schemas.microsoft.com/office/powerpoint/2010/main" val="787740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E716F4-10C5-F292-6CAF-8FA7DB729989}"/>
              </a:ext>
            </a:extLst>
          </p:cNvPr>
          <p:cNvSpPr>
            <a:spLocks noGrp="1"/>
          </p:cNvSpPr>
          <p:nvPr>
            <p:ph type="title"/>
          </p:nvPr>
        </p:nvSpPr>
        <p:spPr/>
        <p:txBody>
          <a:bodyPr anchor="ctr">
            <a:normAutofit/>
          </a:bodyPr>
          <a:lstStyle/>
          <a:p>
            <a:r>
              <a:rPr lang="en-US"/>
              <a:t>Understanding Light and Soil</a:t>
            </a:r>
          </a:p>
        </p:txBody>
      </p:sp>
      <p:sp>
        <p:nvSpPr>
          <p:cNvPr id="2" name="Content Placeholder 1">
            <a:extLst>
              <a:ext uri="{FF2B5EF4-FFF2-40B4-BE49-F238E27FC236}">
                <a16:creationId xmlns:a16="http://schemas.microsoft.com/office/drawing/2014/main" id="{1DD6A3B1-F2E2-4BF8-2B9D-454D2769C846}"/>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Sunlight Assessment</a:t>
            </a:r>
          </a:p>
          <a:p>
            <a:pPr marL="0" lvl="1" indent="0">
              <a:buNone/>
            </a:pPr>
            <a:r>
              <a:rPr lang="en-US" sz="1400"/>
              <a:t>Evaluate the sunlight your gardening area receives daily, as most plants need at least six hours for optimal growth.</a:t>
            </a:r>
          </a:p>
          <a:p>
            <a:pPr marL="0" indent="0">
              <a:spcBef>
                <a:spcPts val="2500"/>
              </a:spcBef>
              <a:buNone/>
            </a:pPr>
            <a:r>
              <a:rPr lang="en-US" sz="1400" b="1"/>
              <a:t>Soil Quality Testing</a:t>
            </a:r>
          </a:p>
          <a:p>
            <a:pPr marL="0" lvl="1" indent="0">
              <a:buNone/>
            </a:pPr>
            <a:r>
              <a:rPr lang="en-US" sz="1400"/>
              <a:t>Testing soil quality is essential to ensure it is nutrient-rich and well-draining, crucial for healthy plant development.</a:t>
            </a:r>
          </a:p>
          <a:p>
            <a:pPr marL="0" indent="0">
              <a:spcBef>
                <a:spcPts val="2500"/>
              </a:spcBef>
              <a:buNone/>
            </a:pPr>
            <a:r>
              <a:rPr lang="en-US" sz="1400" b="1"/>
              <a:t>Plant Growth Requirements</a:t>
            </a:r>
          </a:p>
          <a:p>
            <a:pPr marL="0" lvl="1" indent="0">
              <a:buNone/>
            </a:pPr>
            <a:r>
              <a:rPr lang="en-US" sz="1400"/>
              <a:t>Understanding the light and soil requirements is vital for successful and vibrant plant growth in your garden.</a:t>
            </a:r>
          </a:p>
        </p:txBody>
      </p:sp>
      <p:pic>
        <p:nvPicPr>
          <p:cNvPr id="9" name="Picture Placeholder 8" descr="Coins with plant on top put on the soil in green nature background for business growth concept">
            <a:extLst>
              <a:ext uri="{FF2B5EF4-FFF2-40B4-BE49-F238E27FC236}">
                <a16:creationId xmlns:a16="http://schemas.microsoft.com/office/drawing/2014/main" id="{48C2E682-4BA6-4402-AB41-471B57DD45FE}"/>
              </a:ext>
            </a:extLst>
          </p:cNvPr>
          <p:cNvPicPr>
            <a:picLocks noGrp="1" noChangeAspect="1"/>
          </p:cNvPicPr>
          <p:nvPr>
            <p:ph type="pic" sz="quarter" idx="14"/>
          </p:nvPr>
        </p:nvPicPr>
        <p:blipFill>
          <a:blip r:embed="rId3"/>
          <a:srcRect l="22369" r="22369"/>
          <a:stretch/>
        </p:blipFill>
        <p:spPr>
          <a:noFill/>
        </p:spPr>
      </p:pic>
    </p:spTree>
    <p:extLst>
      <p:ext uri="{BB962C8B-B14F-4D97-AF65-F5344CB8AC3E}">
        <p14:creationId xmlns:p14="http://schemas.microsoft.com/office/powerpoint/2010/main" val="3694525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6951B9-A28E-87C6-E21E-D20DD8C3A98E}"/>
              </a:ext>
            </a:extLst>
          </p:cNvPr>
          <p:cNvSpPr>
            <a:spLocks noGrp="1"/>
          </p:cNvSpPr>
          <p:nvPr>
            <p:ph type="title"/>
          </p:nvPr>
        </p:nvSpPr>
        <p:spPr>
          <a:xfrm>
            <a:off x="5900875" y="515598"/>
            <a:ext cx="5626625" cy="1325563"/>
          </a:xfrm>
        </p:spPr>
        <p:txBody>
          <a:bodyPr anchor="ctr">
            <a:normAutofit/>
          </a:bodyPr>
          <a:lstStyle/>
          <a:p>
            <a:r>
              <a:rPr lang="en-US" dirty="0"/>
              <a:t>Choosing the Perfect Plants for Beginners</a:t>
            </a:r>
          </a:p>
        </p:txBody>
      </p:sp>
      <p:sp>
        <p:nvSpPr>
          <p:cNvPr id="2" name="Content Placeholder 1">
            <a:extLst>
              <a:ext uri="{FF2B5EF4-FFF2-40B4-BE49-F238E27FC236}">
                <a16:creationId xmlns:a16="http://schemas.microsoft.com/office/drawing/2014/main" id="{D73AD6CA-FF68-EF3E-981A-04BCDC522F66}"/>
              </a:ext>
            </a:extLst>
          </p:cNvPr>
          <p:cNvSpPr>
            <a:spLocks noGrp="1"/>
          </p:cNvSpPr>
          <p:nvPr>
            <p:ph sz="quarter" idx="13"/>
          </p:nvPr>
        </p:nvSpPr>
        <p:spPr>
          <a:xfrm>
            <a:off x="5900875" y="2017373"/>
            <a:ext cx="5626625" cy="4211638"/>
          </a:xfrm>
        </p:spPr>
        <p:txBody>
          <a:bodyPr>
            <a:normAutofit/>
          </a:bodyPr>
          <a:lstStyle/>
          <a:p>
            <a:r>
              <a:rPr lang="en-US" dirty="0"/>
              <a:t>Start with easy-to-grow plants like herbs and vegetables.</a:t>
            </a:r>
          </a:p>
          <a:p>
            <a:r>
              <a:rPr lang="en-US" dirty="0"/>
              <a:t>Consider the climate and season when selecting plants.</a:t>
            </a:r>
          </a:p>
          <a:p>
            <a:r>
              <a:rPr lang="en-US" dirty="0" err="1"/>
              <a:t>Opt</a:t>
            </a:r>
            <a:r>
              <a:rPr lang="en-US" dirty="0"/>
              <a:t> for native plants that are well-suited to your environment.</a:t>
            </a:r>
          </a:p>
        </p:txBody>
      </p:sp>
      <p:pic>
        <p:nvPicPr>
          <p:cNvPr id="9" name="Picture Placeholder 8" descr="Seedlings in pots">
            <a:extLst>
              <a:ext uri="{FF2B5EF4-FFF2-40B4-BE49-F238E27FC236}">
                <a16:creationId xmlns:a16="http://schemas.microsoft.com/office/drawing/2014/main" id="{31FDC60D-CD7A-464A-A1D4-939660E423B8}"/>
              </a:ext>
            </a:extLst>
          </p:cNvPr>
          <p:cNvPicPr>
            <a:picLocks noGrp="1" noChangeAspect="1"/>
          </p:cNvPicPr>
          <p:nvPr>
            <p:ph type="pic" sz="quarter" idx="14"/>
          </p:nvPr>
        </p:nvPicPr>
        <p:blipFill>
          <a:blip r:embed="rId3"/>
          <a:srcRect l="22325" r="22327" b="2"/>
          <a:stretch/>
        </p:blipFill>
        <p:spPr>
          <a:xfrm>
            <a:off x="706055" y="515598"/>
            <a:ext cx="4737620" cy="5713413"/>
          </a:xfrm>
          <a:noFill/>
        </p:spPr>
      </p:pic>
    </p:spTree>
    <p:extLst>
      <p:ext uri="{BB962C8B-B14F-4D97-AF65-F5344CB8AC3E}">
        <p14:creationId xmlns:p14="http://schemas.microsoft.com/office/powerpoint/2010/main" val="258718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D1EE8E-D15D-2816-8BF4-EC06437FB859}"/>
              </a:ext>
            </a:extLst>
          </p:cNvPr>
          <p:cNvSpPr>
            <a:spLocks noGrp="1"/>
          </p:cNvSpPr>
          <p:nvPr>
            <p:ph type="title"/>
          </p:nvPr>
        </p:nvSpPr>
        <p:spPr/>
        <p:txBody>
          <a:bodyPr anchor="ctr">
            <a:normAutofit/>
          </a:bodyPr>
          <a:lstStyle/>
          <a:p>
            <a:r>
              <a:rPr lang="en-US"/>
              <a:t>Creating a Planting Schedule</a:t>
            </a:r>
          </a:p>
        </p:txBody>
      </p:sp>
      <p:sp>
        <p:nvSpPr>
          <p:cNvPr id="2" name="Content Placeholder 1">
            <a:extLst>
              <a:ext uri="{FF2B5EF4-FFF2-40B4-BE49-F238E27FC236}">
                <a16:creationId xmlns:a16="http://schemas.microsoft.com/office/drawing/2014/main" id="{77405A0C-B773-EFA6-A901-2944A24B1BA1}"/>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Optimal Planting Times</a:t>
            </a:r>
          </a:p>
          <a:p>
            <a:pPr marL="0" lvl="1" indent="0">
              <a:buNone/>
            </a:pPr>
            <a:r>
              <a:rPr lang="en-US" sz="1400"/>
              <a:t>Understanding the best planting times for different plants ensures they thrive and yield better produce.</a:t>
            </a:r>
          </a:p>
          <a:p>
            <a:pPr marL="0" indent="0">
              <a:spcBef>
                <a:spcPts val="2500"/>
              </a:spcBef>
              <a:buNone/>
            </a:pPr>
            <a:r>
              <a:rPr lang="en-US" sz="1400" b="1"/>
              <a:t>Staggered Planting</a:t>
            </a:r>
          </a:p>
          <a:p>
            <a:pPr marL="0" lvl="1" indent="0">
              <a:buNone/>
            </a:pPr>
            <a:r>
              <a:rPr lang="en-US" sz="1400"/>
              <a:t>Staggering planting times allows for a continuous harvest, maximizing the use of garden space throughout the season.</a:t>
            </a:r>
          </a:p>
          <a:p>
            <a:pPr marL="0" indent="0">
              <a:spcBef>
                <a:spcPts val="2500"/>
              </a:spcBef>
              <a:buNone/>
            </a:pPr>
            <a:r>
              <a:rPr lang="en-US" sz="1400" b="1"/>
              <a:t>Garden Growth Optimization</a:t>
            </a:r>
          </a:p>
          <a:p>
            <a:pPr marL="0" lvl="1" indent="0">
              <a:buNone/>
            </a:pPr>
            <a:r>
              <a:rPr lang="en-US" sz="1400"/>
              <a:t>A well-planned planting schedule optimizes growth conditions, leading to healthier plants and better yields.</a:t>
            </a:r>
          </a:p>
        </p:txBody>
      </p:sp>
      <p:pic>
        <p:nvPicPr>
          <p:cNvPr id="9" name="Picture Placeholder 8" descr="Vegetable and flowers in a vegetable garden in automn">
            <a:extLst>
              <a:ext uri="{FF2B5EF4-FFF2-40B4-BE49-F238E27FC236}">
                <a16:creationId xmlns:a16="http://schemas.microsoft.com/office/drawing/2014/main" id="{EB94CA05-FB2F-4CB8-9F85-3492AD845798}"/>
              </a:ext>
            </a:extLst>
          </p:cNvPr>
          <p:cNvPicPr>
            <a:picLocks noGrp="1" noChangeAspect="1"/>
          </p:cNvPicPr>
          <p:nvPr>
            <p:ph type="pic" sz="quarter" idx="14"/>
          </p:nvPr>
        </p:nvPicPr>
        <p:blipFill>
          <a:blip r:embed="rId3"/>
          <a:srcRect l="22369" r="22369"/>
          <a:stretch/>
        </p:blipFill>
        <p:spPr>
          <a:noFill/>
        </p:spPr>
      </p:pic>
    </p:spTree>
    <p:extLst>
      <p:ext uri="{BB962C8B-B14F-4D97-AF65-F5344CB8AC3E}">
        <p14:creationId xmlns:p14="http://schemas.microsoft.com/office/powerpoint/2010/main" val="1241428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61FA4A-B185-07CD-36D2-976B77A97031}"/>
              </a:ext>
            </a:extLst>
          </p:cNvPr>
          <p:cNvSpPr>
            <a:spLocks noGrp="1"/>
          </p:cNvSpPr>
          <p:nvPr>
            <p:ph type="title"/>
          </p:nvPr>
        </p:nvSpPr>
        <p:spPr/>
        <p:txBody>
          <a:bodyPr anchor="ctr">
            <a:normAutofit/>
          </a:bodyPr>
          <a:lstStyle/>
          <a:p>
            <a:r>
              <a:rPr lang="en-US"/>
              <a:t>Garden Care and Maintenance</a:t>
            </a:r>
          </a:p>
        </p:txBody>
      </p:sp>
      <p:sp>
        <p:nvSpPr>
          <p:cNvPr id="2" name="Content Placeholder 1">
            <a:extLst>
              <a:ext uri="{FF2B5EF4-FFF2-40B4-BE49-F238E27FC236}">
                <a16:creationId xmlns:a16="http://schemas.microsoft.com/office/drawing/2014/main" id="{96CC39AC-B762-84E2-02A2-6DB420EA426C}"/>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Importance of Watering</a:t>
            </a:r>
          </a:p>
          <a:p>
            <a:pPr marL="0" lvl="1" indent="0">
              <a:buNone/>
            </a:pPr>
            <a:r>
              <a:rPr lang="en-US" sz="1400"/>
              <a:t>Regular watering is crucial for plant health, ensuring they receive the moisture needed for growth and productivity.</a:t>
            </a:r>
          </a:p>
          <a:p>
            <a:pPr marL="0" indent="0">
              <a:spcBef>
                <a:spcPts val="2500"/>
              </a:spcBef>
              <a:buNone/>
            </a:pPr>
            <a:r>
              <a:rPr lang="en-US" sz="1400" b="1"/>
              <a:t>Fertilizing Techniques</a:t>
            </a:r>
          </a:p>
          <a:p>
            <a:pPr marL="0" lvl="1" indent="0">
              <a:buNone/>
            </a:pPr>
            <a:r>
              <a:rPr lang="en-US" sz="1400"/>
              <a:t>Applying fertilizer helps replenish nutrients in the soil, promoting vigorous plant growth and improving yields.</a:t>
            </a:r>
          </a:p>
          <a:p>
            <a:pPr marL="0" indent="0">
              <a:spcBef>
                <a:spcPts val="2500"/>
              </a:spcBef>
              <a:buNone/>
            </a:pPr>
            <a:r>
              <a:rPr lang="en-US" sz="1400" b="1"/>
              <a:t>Pest Management</a:t>
            </a:r>
          </a:p>
          <a:p>
            <a:pPr marL="0" lvl="1" indent="0">
              <a:buNone/>
            </a:pPr>
            <a:r>
              <a:rPr lang="en-US" sz="1400"/>
              <a:t>Effective pest management is essential to protect plants from damage, using natural or chemical methods as needed.</a:t>
            </a:r>
          </a:p>
        </p:txBody>
      </p:sp>
      <p:pic>
        <p:nvPicPr>
          <p:cNvPr id="9" name="Picture Placeholder 8" descr="Irrigation system of an apple field">
            <a:extLst>
              <a:ext uri="{FF2B5EF4-FFF2-40B4-BE49-F238E27FC236}">
                <a16:creationId xmlns:a16="http://schemas.microsoft.com/office/drawing/2014/main" id="{E0A757D1-2E55-4863-8D7D-17495868C5CE}"/>
              </a:ext>
            </a:extLst>
          </p:cNvPr>
          <p:cNvPicPr>
            <a:picLocks noGrp="1" noChangeAspect="1"/>
          </p:cNvPicPr>
          <p:nvPr>
            <p:ph type="pic" sz="quarter" idx="14"/>
          </p:nvPr>
        </p:nvPicPr>
        <p:blipFill>
          <a:blip r:embed="rId3"/>
          <a:srcRect l="22349" r="22349"/>
          <a:stretch/>
        </p:blipFill>
        <p:spPr>
          <a:noFill/>
        </p:spPr>
      </p:pic>
    </p:spTree>
    <p:extLst>
      <p:ext uri="{BB962C8B-B14F-4D97-AF65-F5344CB8AC3E}">
        <p14:creationId xmlns:p14="http://schemas.microsoft.com/office/powerpoint/2010/main" val="1174140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EDDEF2-84FC-C071-06C4-55582A39D444}"/>
              </a:ext>
            </a:extLst>
          </p:cNvPr>
          <p:cNvSpPr>
            <a:spLocks noGrp="1"/>
          </p:cNvSpPr>
          <p:nvPr>
            <p:ph type="title"/>
          </p:nvPr>
        </p:nvSpPr>
        <p:spPr/>
        <p:txBody>
          <a:bodyPr anchor="ctr">
            <a:normAutofit/>
          </a:bodyPr>
          <a:lstStyle/>
          <a:p>
            <a:r>
              <a:rPr lang="en-US"/>
              <a:t>Watering Techniques</a:t>
            </a:r>
          </a:p>
        </p:txBody>
      </p:sp>
      <p:sp>
        <p:nvSpPr>
          <p:cNvPr id="2" name="Content Placeholder 1">
            <a:extLst>
              <a:ext uri="{FF2B5EF4-FFF2-40B4-BE49-F238E27FC236}">
                <a16:creationId xmlns:a16="http://schemas.microsoft.com/office/drawing/2014/main" id="{AF28EEF9-72AB-816E-7A31-C64A466F19BE}"/>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Timing for Watering</a:t>
            </a:r>
          </a:p>
          <a:p>
            <a:pPr marL="0" lvl="1" indent="0">
              <a:buNone/>
            </a:pPr>
            <a:r>
              <a:rPr lang="en-US" sz="1400"/>
              <a:t>Watering early in the morning or late in the afternoon reduces evaporation and promotes better plant health.</a:t>
            </a:r>
          </a:p>
          <a:p>
            <a:pPr marL="0" indent="0">
              <a:spcBef>
                <a:spcPts val="2500"/>
              </a:spcBef>
              <a:buNone/>
            </a:pPr>
            <a:r>
              <a:rPr lang="en-US" sz="1400" b="1"/>
              <a:t>Water Conservation Techniques</a:t>
            </a:r>
          </a:p>
          <a:p>
            <a:pPr marL="0" lvl="1" indent="0">
              <a:buNone/>
            </a:pPr>
            <a:r>
              <a:rPr lang="en-US" sz="1400"/>
              <a:t>Using drip irrigation or soaker hoses conserves water and delivers moisture directly to the plant roots efficiently.</a:t>
            </a:r>
          </a:p>
          <a:p>
            <a:pPr marL="0" indent="0">
              <a:spcBef>
                <a:spcPts val="2500"/>
              </a:spcBef>
              <a:buNone/>
            </a:pPr>
            <a:r>
              <a:rPr lang="en-US" sz="1400" b="1"/>
              <a:t>Healthy Garden Practices</a:t>
            </a:r>
          </a:p>
          <a:p>
            <a:pPr marL="0" lvl="1" indent="0">
              <a:buNone/>
            </a:pPr>
            <a:r>
              <a:rPr lang="en-US" sz="1400"/>
              <a:t>Implementing proper watering techniques is essential for maintaining a healthy and thriving garden.</a:t>
            </a:r>
          </a:p>
        </p:txBody>
      </p:sp>
      <p:pic>
        <p:nvPicPr>
          <p:cNvPr id="9" name="Picture Placeholder 8" descr="Ground view of backyard sprinkler">
            <a:extLst>
              <a:ext uri="{FF2B5EF4-FFF2-40B4-BE49-F238E27FC236}">
                <a16:creationId xmlns:a16="http://schemas.microsoft.com/office/drawing/2014/main" id="{8845972F-1F14-407E-94A0-857DDF654816}"/>
              </a:ext>
            </a:extLst>
          </p:cNvPr>
          <p:cNvPicPr>
            <a:picLocks noGrp="1" noChangeAspect="1"/>
          </p:cNvPicPr>
          <p:nvPr>
            <p:ph type="pic" sz="quarter" idx="14"/>
          </p:nvPr>
        </p:nvPicPr>
        <p:blipFill>
          <a:blip r:embed="rId3"/>
          <a:srcRect l="22349" r="22349"/>
          <a:stretch/>
        </p:blipFill>
        <p:spPr>
          <a:noFill/>
        </p:spPr>
      </p:pic>
    </p:spTree>
    <p:extLst>
      <p:ext uri="{BB962C8B-B14F-4D97-AF65-F5344CB8AC3E}">
        <p14:creationId xmlns:p14="http://schemas.microsoft.com/office/powerpoint/2010/main" val="247383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P_Purple Clean">
  <a:themeElements>
    <a:clrScheme name="Custom 365">
      <a:dk1>
        <a:srgbClr val="000000"/>
      </a:dk1>
      <a:lt1>
        <a:srgbClr val="FFFFFF"/>
      </a:lt1>
      <a:dk2>
        <a:srgbClr val="44546A"/>
      </a:dk2>
      <a:lt2>
        <a:srgbClr val="E7E6E6"/>
      </a:lt2>
      <a:accent1>
        <a:srgbClr val="ED2B65"/>
      </a:accent1>
      <a:accent2>
        <a:srgbClr val="CE0EFC"/>
      </a:accent2>
      <a:accent3>
        <a:srgbClr val="FED159"/>
      </a:accent3>
      <a:accent4>
        <a:srgbClr val="6215CF"/>
      </a:accent4>
      <a:accent5>
        <a:srgbClr val="22DDAD"/>
      </a:accent5>
      <a:accent6>
        <a:srgbClr val="0939C7"/>
      </a:accent6>
      <a:hlink>
        <a:srgbClr val="70AC46"/>
      </a:hlink>
      <a:folHlink>
        <a:srgbClr val="954F72"/>
      </a:folHlink>
    </a:clrScheme>
    <a:fontScheme name="League Spartan (ExtraB + Regular)">
      <a:majorFont>
        <a:latin typeface="League Spartan ExtraBold"/>
        <a:ea typeface=""/>
        <a:cs typeface=""/>
      </a:majorFont>
      <a:minorFont>
        <a:latin typeface="League Spart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P_Purple Clean" id="{D543D22D-871F-4428-91D0-E2B549C68728}" vid="{358BF584-6375-496F-AE3E-841DBA1F00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AP_Purple Clean</Template>
  <TotalTime>8</TotalTime>
  <Words>940</Words>
  <Application>Microsoft Office PowerPoint</Application>
  <PresentationFormat>Widescreen</PresentationFormat>
  <Paragraphs>80</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League Spartan</vt:lpstr>
      <vt:lpstr>League Spartan ExtraBold</vt:lpstr>
      <vt:lpstr>AP_Purple Clean</vt:lpstr>
      <vt:lpstr>Begin Your Gardening Journey</vt:lpstr>
      <vt:lpstr>Agenda</vt:lpstr>
      <vt:lpstr>Planning Your Garden</vt:lpstr>
      <vt:lpstr>Assessing Your Space</vt:lpstr>
      <vt:lpstr>Understanding Light and Soil</vt:lpstr>
      <vt:lpstr>Choosing the Perfect Plants for Beginners</vt:lpstr>
      <vt:lpstr>Creating a Planting Schedule</vt:lpstr>
      <vt:lpstr>Garden Care and Maintenance</vt:lpstr>
      <vt:lpstr>Watering Techniques</vt:lpstr>
      <vt:lpstr>Pest Control and Troubleshooting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dc:creator>
  <cp:lastModifiedBy>Andrew P</cp:lastModifiedBy>
  <cp:revision>5</cp:revision>
  <dcterms:created xsi:type="dcterms:W3CDTF">2025-01-27T11:57:41Z</dcterms:created>
  <dcterms:modified xsi:type="dcterms:W3CDTF">2025-01-27T12:05:45Z</dcterms:modified>
</cp:coreProperties>
</file>